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aleway"/>
      <p:regular r:id="rId47"/>
      <p:bold r:id="rId48"/>
      <p:italic r:id="rId49"/>
      <p:boldItalic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Anaheim"/>
      <p:regular r:id="rId61"/>
    </p:embeddedFont>
    <p:embeddedFont>
      <p:font typeface="Bebas Neue"/>
      <p:regular r:id="rId62"/>
    </p:embeddedFont>
    <p:embeddedFont>
      <p:font typeface="Orbitron"/>
      <p:regular r:id="rId63"/>
      <p:bold r:id="rId64"/>
    </p:embeddedFont>
    <p:embeddedFont>
      <p:font typeface="Kanit Light"/>
      <p:regular r:id="rId65"/>
      <p:bold r:id="rId66"/>
      <p:italic r:id="rId67"/>
      <p:boldItalic r:id="rId68"/>
    </p:embeddedFont>
    <p:embeddedFont>
      <p:font typeface="Kanit"/>
      <p:regular r:id="rId69"/>
      <p:bold r:id="rId70"/>
      <p:italic r:id="rId71"/>
      <p:boldItalic r:id="rId72"/>
    </p:embeddedFont>
    <p:embeddedFont>
      <p:font typeface="Open Sans"/>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06F3CD-BF29-4024-80BC-AB0D70156A80}">
  <a:tblStyle styleId="{8D06F3CD-BF29-4024-80BC-AB0D70156A8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BE77D3C-AF70-443D-B327-80C58B219B2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fntdata"/><Relationship Id="rId47" Type="http://schemas.openxmlformats.org/officeDocument/2006/relationships/font" Target="fonts/Raleway-regular.fntdata"/><Relationship Id="rId49"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OpenSans-regular.fntdata"/><Relationship Id="rId72" Type="http://schemas.openxmlformats.org/officeDocument/2006/relationships/font" Target="fonts/Kanit-boldItalic.fntdata"/><Relationship Id="rId31" Type="http://schemas.openxmlformats.org/officeDocument/2006/relationships/slide" Target="slides/slide25.xml"/><Relationship Id="rId75" Type="http://schemas.openxmlformats.org/officeDocument/2006/relationships/font" Target="fonts/OpenSans-italic.fntdata"/><Relationship Id="rId30" Type="http://schemas.openxmlformats.org/officeDocument/2006/relationships/slide" Target="slides/slide24.xml"/><Relationship Id="rId74" Type="http://schemas.openxmlformats.org/officeDocument/2006/relationships/font" Target="fonts/OpenSans-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OpenSans-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Kanit-italic.fntdata"/><Relationship Id="rId70" Type="http://schemas.openxmlformats.org/officeDocument/2006/relationships/font" Target="fonts/Kanit-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BebasNeue-regular.fntdata"/><Relationship Id="rId61" Type="http://schemas.openxmlformats.org/officeDocument/2006/relationships/font" Target="fonts/Anaheim-regular.fntdata"/><Relationship Id="rId20" Type="http://schemas.openxmlformats.org/officeDocument/2006/relationships/slide" Target="slides/slide14.xml"/><Relationship Id="rId64" Type="http://schemas.openxmlformats.org/officeDocument/2006/relationships/font" Target="fonts/Orbitron-bold.fntdata"/><Relationship Id="rId63" Type="http://schemas.openxmlformats.org/officeDocument/2006/relationships/font" Target="fonts/Orbitron-regular.fntdata"/><Relationship Id="rId22" Type="http://schemas.openxmlformats.org/officeDocument/2006/relationships/slide" Target="slides/slide16.xml"/><Relationship Id="rId66" Type="http://schemas.openxmlformats.org/officeDocument/2006/relationships/font" Target="fonts/KanitLight-bold.fntdata"/><Relationship Id="rId21" Type="http://schemas.openxmlformats.org/officeDocument/2006/relationships/slide" Target="slides/slide15.xml"/><Relationship Id="rId65" Type="http://schemas.openxmlformats.org/officeDocument/2006/relationships/font" Target="fonts/KanitLight-regular.fntdata"/><Relationship Id="rId24" Type="http://schemas.openxmlformats.org/officeDocument/2006/relationships/slide" Target="slides/slide18.xml"/><Relationship Id="rId68" Type="http://schemas.openxmlformats.org/officeDocument/2006/relationships/font" Target="fonts/KanitLight-boldItalic.fntdata"/><Relationship Id="rId23" Type="http://schemas.openxmlformats.org/officeDocument/2006/relationships/slide" Target="slides/slide17.xml"/><Relationship Id="rId67" Type="http://schemas.openxmlformats.org/officeDocument/2006/relationships/font" Target="fonts/KanitLight-italic.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Kanit-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Raleway-boldItalic.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125d80b419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125d80b41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125d80b41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125d80b41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ff18b49f31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ff18b49f31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1125d80b41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1125d80b41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9c6e9e772e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9c6e9e772e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29c6e9e772e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29c6e9e772e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9c6e9e772e_0_13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29c6e9e772e_0_13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9c6e9e772e_0_13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9c6e9e772e_0_13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9c6e9e772e_0_13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9c6e9e772e_0_13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29c6e9e772e_0_13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29c6e9e772e_0_13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29c6e9e772e_0_13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29c6e9e772e_0_13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29c6e9e772e_0_14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29c6e9e772e_0_14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8" name="Shape 6898"/>
        <p:cNvGrpSpPr/>
        <p:nvPr/>
      </p:nvGrpSpPr>
      <p:grpSpPr>
        <a:xfrm>
          <a:off x="0" y="0"/>
          <a:ext cx="0" cy="0"/>
          <a:chOff x="0" y="0"/>
          <a:chExt cx="0" cy="0"/>
        </a:xfrm>
      </p:grpSpPr>
      <p:sp>
        <p:nvSpPr>
          <p:cNvPr id="6899" name="Google Shape;6899;g29c6e9e772e_0_20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0" name="Google Shape;6900;g29c6e9e772e_0_20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5" name="Shape 7325"/>
        <p:cNvGrpSpPr/>
        <p:nvPr/>
      </p:nvGrpSpPr>
      <p:grpSpPr>
        <a:xfrm>
          <a:off x="0" y="0"/>
          <a:ext cx="0" cy="0"/>
          <a:chOff x="0" y="0"/>
          <a:chExt cx="0" cy="0"/>
        </a:xfrm>
      </p:grpSpPr>
      <p:sp>
        <p:nvSpPr>
          <p:cNvPr id="7326" name="Google Shape;7326;g29c6e9e772e_0_2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7" name="Google Shape;7327;g29c6e9e772e_0_2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8" name="Shape 7488"/>
        <p:cNvGrpSpPr/>
        <p:nvPr/>
      </p:nvGrpSpPr>
      <p:grpSpPr>
        <a:xfrm>
          <a:off x="0" y="0"/>
          <a:ext cx="0" cy="0"/>
          <a:chOff x="0" y="0"/>
          <a:chExt cx="0" cy="0"/>
        </a:xfrm>
      </p:grpSpPr>
      <p:sp>
        <p:nvSpPr>
          <p:cNvPr id="7489" name="Google Shape;7489;g29c6e9e772e_0_20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0" name="Google Shape;7490;g29c6e9e772e_0_20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0" name="Shape 7890"/>
        <p:cNvGrpSpPr/>
        <p:nvPr/>
      </p:nvGrpSpPr>
      <p:grpSpPr>
        <a:xfrm>
          <a:off x="0" y="0"/>
          <a:ext cx="0" cy="0"/>
          <a:chOff x="0" y="0"/>
          <a:chExt cx="0" cy="0"/>
        </a:xfrm>
      </p:grpSpPr>
      <p:sp>
        <p:nvSpPr>
          <p:cNvPr id="7891" name="Google Shape;7891;g29c6e9e772e_0_21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2" name="Google Shape;7892;g29c6e9e772e_0_21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1" name="Shape 8261"/>
        <p:cNvGrpSpPr/>
        <p:nvPr/>
      </p:nvGrpSpPr>
      <p:grpSpPr>
        <a:xfrm>
          <a:off x="0" y="0"/>
          <a:ext cx="0" cy="0"/>
          <a:chOff x="0" y="0"/>
          <a:chExt cx="0" cy="0"/>
        </a:xfrm>
      </p:grpSpPr>
      <p:sp>
        <p:nvSpPr>
          <p:cNvPr id="8262" name="Google Shape;8262;g29c6e9e772e_0_21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3" name="Google Shape;8263;g29c6e9e772e_0_21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0" name="Shape 8650"/>
        <p:cNvGrpSpPr/>
        <p:nvPr/>
      </p:nvGrpSpPr>
      <p:grpSpPr>
        <a:xfrm>
          <a:off x="0" y="0"/>
          <a:ext cx="0" cy="0"/>
          <a:chOff x="0" y="0"/>
          <a:chExt cx="0" cy="0"/>
        </a:xfrm>
      </p:grpSpPr>
      <p:sp>
        <p:nvSpPr>
          <p:cNvPr id="8651" name="Google Shape;8651;g29c6e9e772e_0_21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2" name="Google Shape;8652;g29c6e9e772e_0_21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1" name="Shape 9081"/>
        <p:cNvGrpSpPr/>
        <p:nvPr/>
      </p:nvGrpSpPr>
      <p:grpSpPr>
        <a:xfrm>
          <a:off x="0" y="0"/>
          <a:ext cx="0" cy="0"/>
          <a:chOff x="0" y="0"/>
          <a:chExt cx="0" cy="0"/>
        </a:xfrm>
      </p:grpSpPr>
      <p:sp>
        <p:nvSpPr>
          <p:cNvPr id="9082" name="Google Shape;9082;g29c6e9e772e_0_22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3" name="Google Shape;9083;g29c6e9e772e_0_22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4" name="Shape 9874"/>
        <p:cNvGrpSpPr/>
        <p:nvPr/>
      </p:nvGrpSpPr>
      <p:grpSpPr>
        <a:xfrm>
          <a:off x="0" y="0"/>
          <a:ext cx="0" cy="0"/>
          <a:chOff x="0" y="0"/>
          <a:chExt cx="0" cy="0"/>
        </a:xfrm>
      </p:grpSpPr>
      <p:sp>
        <p:nvSpPr>
          <p:cNvPr id="9875" name="Google Shape;9875;g29c6e9e772e_0_23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6" name="Google Shape;9876;g29c6e9e772e_0_23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5" name="Shape 10615"/>
        <p:cNvGrpSpPr/>
        <p:nvPr/>
      </p:nvGrpSpPr>
      <p:grpSpPr>
        <a:xfrm>
          <a:off x="0" y="0"/>
          <a:ext cx="0" cy="0"/>
          <a:chOff x="0" y="0"/>
          <a:chExt cx="0" cy="0"/>
        </a:xfrm>
      </p:grpSpPr>
      <p:sp>
        <p:nvSpPr>
          <p:cNvPr id="10616" name="Google Shape;10616;g29c6e9e772e_0_23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7" name="Google Shape;10617;g29c6e9e772e_0_23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8" name="Shape 11308"/>
        <p:cNvGrpSpPr/>
        <p:nvPr/>
      </p:nvGrpSpPr>
      <p:grpSpPr>
        <a:xfrm>
          <a:off x="0" y="0"/>
          <a:ext cx="0" cy="0"/>
          <a:chOff x="0" y="0"/>
          <a:chExt cx="0" cy="0"/>
        </a:xfrm>
      </p:grpSpPr>
      <p:sp>
        <p:nvSpPr>
          <p:cNvPr id="11309" name="Google Shape;11309;g29c6e9e772e_0_24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0" name="Google Shape;11310;g29c6e9e772e_0_24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0" name="Shape 11610"/>
        <p:cNvGrpSpPr/>
        <p:nvPr/>
      </p:nvGrpSpPr>
      <p:grpSpPr>
        <a:xfrm>
          <a:off x="0" y="0"/>
          <a:ext cx="0" cy="0"/>
          <a:chOff x="0" y="0"/>
          <a:chExt cx="0" cy="0"/>
        </a:xfrm>
      </p:grpSpPr>
      <p:sp>
        <p:nvSpPr>
          <p:cNvPr id="11611" name="Google Shape;11611;g29c6e9e772e_0_24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2" name="Google Shape;11612;g29c6e9e772e_0_24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0" name="Shape 12250"/>
        <p:cNvGrpSpPr/>
        <p:nvPr/>
      </p:nvGrpSpPr>
      <p:grpSpPr>
        <a:xfrm>
          <a:off x="0" y="0"/>
          <a:ext cx="0" cy="0"/>
          <a:chOff x="0" y="0"/>
          <a:chExt cx="0" cy="0"/>
        </a:xfrm>
      </p:grpSpPr>
      <p:sp>
        <p:nvSpPr>
          <p:cNvPr id="12251" name="Google Shape;12251;g29c6e9e772e_0_27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2" name="Google Shape;12252;g29c6e9e772e_0_27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60000"/>
          </a:blip>
          <a:stretch>
            <a:fillRect/>
          </a:stretch>
        </p:blipFill>
        <p:spPr>
          <a:xfrm>
            <a:off x="0" y="0"/>
            <a:ext cx="9144003" cy="5143501"/>
          </a:xfrm>
          <a:prstGeom prst="rect">
            <a:avLst/>
          </a:prstGeom>
          <a:noFill/>
          <a:ln>
            <a:noFill/>
          </a:ln>
        </p:spPr>
      </p:pic>
      <p:sp>
        <p:nvSpPr>
          <p:cNvPr id="10" name="Google Shape;10;p2"/>
          <p:cNvSpPr txBox="1"/>
          <p:nvPr>
            <p:ph type="ctrTitle"/>
          </p:nvPr>
        </p:nvSpPr>
        <p:spPr>
          <a:xfrm>
            <a:off x="1654450" y="1307025"/>
            <a:ext cx="5682300" cy="19938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Clr>
                <a:srgbClr val="191919"/>
              </a:buClr>
              <a:buSzPts val="5200"/>
              <a:buNone/>
              <a:defRPr sz="8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654575" y="3450425"/>
            <a:ext cx="5682300" cy="4095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2" name="Google Shape;12;p2"/>
          <p:cNvPicPr preferRelativeResize="0"/>
          <p:nvPr/>
        </p:nvPicPr>
        <p:blipFill>
          <a:blip r:embed="rId3">
            <a:alphaModFix/>
          </a:blip>
          <a:stretch>
            <a:fillRect/>
          </a:stretch>
        </p:blipFill>
        <p:spPr>
          <a:xfrm>
            <a:off x="-330675" y="-145538"/>
            <a:ext cx="9557898" cy="5376326"/>
          </a:xfrm>
          <a:prstGeom prst="rect">
            <a:avLst/>
          </a:prstGeom>
          <a:noFill/>
          <a:ln>
            <a:noFill/>
          </a:ln>
        </p:spPr>
      </p:pic>
      <p:grpSp>
        <p:nvGrpSpPr>
          <p:cNvPr id="13" name="Google Shape;13;p2"/>
          <p:cNvGrpSpPr/>
          <p:nvPr/>
        </p:nvGrpSpPr>
        <p:grpSpPr>
          <a:xfrm>
            <a:off x="8657175" y="772575"/>
            <a:ext cx="74100" cy="1788450"/>
            <a:chOff x="8657175" y="772575"/>
            <a:chExt cx="74100" cy="1788450"/>
          </a:xfrm>
        </p:grpSpPr>
        <p:sp>
          <p:nvSpPr>
            <p:cNvPr id="14" name="Google Shape;14;p2"/>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15" name="Google Shape;15;p2"/>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16" name="Google Shape;16;p2"/>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sp>
        <p:nvSpPr>
          <p:cNvPr id="17" name="Google Shape;17;p2"/>
          <p:cNvSpPr/>
          <p:nvPr/>
        </p:nvSpPr>
        <p:spPr>
          <a:xfrm>
            <a:off x="8809575" y="448502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8" name="Google Shape;18;p2"/>
          <p:cNvSpPr/>
          <p:nvPr/>
        </p:nvSpPr>
        <p:spPr>
          <a:xfrm>
            <a:off x="8657175" y="46374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9" name="Google Shape;19;p2"/>
          <p:cNvSpPr/>
          <p:nvPr/>
        </p:nvSpPr>
        <p:spPr>
          <a:xfrm>
            <a:off x="8809575" y="47898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nvGrpSpPr>
          <p:cNvPr id="20" name="Google Shape;20;p2"/>
          <p:cNvGrpSpPr/>
          <p:nvPr/>
        </p:nvGrpSpPr>
        <p:grpSpPr>
          <a:xfrm>
            <a:off x="205650" y="308475"/>
            <a:ext cx="150300" cy="378950"/>
            <a:chOff x="205650" y="308475"/>
            <a:chExt cx="150300" cy="378950"/>
          </a:xfrm>
        </p:grpSpPr>
        <p:sp>
          <p:nvSpPr>
            <p:cNvPr id="21" name="Google Shape;21;p2"/>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2" name="Google Shape;22;p2"/>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3" name="Google Shape;23;p2"/>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24" name="Google Shape;24;p2"/>
          <p:cNvGrpSpPr/>
          <p:nvPr/>
        </p:nvGrpSpPr>
        <p:grpSpPr>
          <a:xfrm>
            <a:off x="1085475" y="4711575"/>
            <a:ext cx="536998" cy="134100"/>
            <a:chOff x="1085475" y="4711575"/>
            <a:chExt cx="536998" cy="134100"/>
          </a:xfrm>
        </p:grpSpPr>
        <p:sp>
          <p:nvSpPr>
            <p:cNvPr id="25" name="Google Shape;25;p2"/>
            <p:cNvSpPr/>
            <p:nvPr/>
          </p:nvSpPr>
          <p:spPr>
            <a:xfrm>
              <a:off x="1085475"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6" name="Google Shape;26;p2"/>
            <p:cNvSpPr/>
            <p:nvPr/>
          </p:nvSpPr>
          <p:spPr>
            <a:xfrm>
              <a:off x="1219774"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7" name="Google Shape;27;p2"/>
            <p:cNvSpPr/>
            <p:nvPr/>
          </p:nvSpPr>
          <p:spPr>
            <a:xfrm>
              <a:off x="1354074"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8" name="Google Shape;28;p2"/>
            <p:cNvSpPr/>
            <p:nvPr/>
          </p:nvSpPr>
          <p:spPr>
            <a:xfrm>
              <a:off x="1488373"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0" name="Shape 80"/>
        <p:cNvGrpSpPr/>
        <p:nvPr/>
      </p:nvGrpSpPr>
      <p:grpSpPr>
        <a:xfrm>
          <a:off x="0" y="0"/>
          <a:ext cx="0" cy="0"/>
          <a:chOff x="0" y="0"/>
          <a:chExt cx="0" cy="0"/>
        </a:xfrm>
      </p:grpSpPr>
      <p:pic>
        <p:nvPicPr>
          <p:cNvPr id="81" name="Google Shape;81;p11"/>
          <p:cNvPicPr preferRelativeResize="0"/>
          <p:nvPr/>
        </p:nvPicPr>
        <p:blipFill>
          <a:blip r:embed="rId2">
            <a:alphaModFix amt="60000"/>
          </a:blip>
          <a:stretch>
            <a:fillRect/>
          </a:stretch>
        </p:blipFill>
        <p:spPr>
          <a:xfrm>
            <a:off x="0" y="0"/>
            <a:ext cx="9144003" cy="5143501"/>
          </a:xfrm>
          <a:prstGeom prst="rect">
            <a:avLst/>
          </a:prstGeom>
          <a:noFill/>
          <a:ln>
            <a:noFill/>
          </a:ln>
        </p:spPr>
      </p:pic>
      <p:pic>
        <p:nvPicPr>
          <p:cNvPr id="82" name="Google Shape;82;p11"/>
          <p:cNvPicPr preferRelativeResize="0"/>
          <p:nvPr/>
        </p:nvPicPr>
        <p:blipFill>
          <a:blip r:embed="rId3">
            <a:alphaModFix/>
          </a:blip>
          <a:stretch>
            <a:fillRect/>
          </a:stretch>
        </p:blipFill>
        <p:spPr>
          <a:xfrm>
            <a:off x="-330675" y="-145538"/>
            <a:ext cx="9557898" cy="5376326"/>
          </a:xfrm>
          <a:prstGeom prst="rect">
            <a:avLst/>
          </a:prstGeom>
          <a:noFill/>
          <a:ln>
            <a:noFill/>
          </a:ln>
        </p:spPr>
      </p:pic>
      <p:sp>
        <p:nvSpPr>
          <p:cNvPr id="83" name="Google Shape;83;p11"/>
          <p:cNvSpPr txBox="1"/>
          <p:nvPr>
            <p:ph hasCustomPrompt="1" type="title"/>
          </p:nvPr>
        </p:nvSpPr>
        <p:spPr>
          <a:xfrm>
            <a:off x="1572500" y="1125725"/>
            <a:ext cx="61068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4" name="Google Shape;84;p11"/>
          <p:cNvSpPr txBox="1"/>
          <p:nvPr>
            <p:ph idx="1" type="subTitle"/>
          </p:nvPr>
        </p:nvSpPr>
        <p:spPr>
          <a:xfrm>
            <a:off x="1572500" y="2823154"/>
            <a:ext cx="6106800" cy="713400"/>
          </a:xfrm>
          <a:prstGeom prst="rect">
            <a:avLst/>
          </a:prstGeom>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85" name="Google Shape;85;p11"/>
          <p:cNvGrpSpPr/>
          <p:nvPr/>
        </p:nvGrpSpPr>
        <p:grpSpPr>
          <a:xfrm>
            <a:off x="8776650" y="3054575"/>
            <a:ext cx="74100" cy="1788450"/>
            <a:chOff x="8657175" y="772575"/>
            <a:chExt cx="74100" cy="1788450"/>
          </a:xfrm>
        </p:grpSpPr>
        <p:sp>
          <p:nvSpPr>
            <p:cNvPr id="86" name="Google Shape;86;p11"/>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87" name="Google Shape;87;p11"/>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88" name="Google Shape;88;p11"/>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grpSp>
        <p:nvGrpSpPr>
          <p:cNvPr id="89" name="Google Shape;89;p11"/>
          <p:cNvGrpSpPr/>
          <p:nvPr/>
        </p:nvGrpSpPr>
        <p:grpSpPr>
          <a:xfrm>
            <a:off x="205650" y="308475"/>
            <a:ext cx="150300" cy="378950"/>
            <a:chOff x="205650" y="308475"/>
            <a:chExt cx="150300" cy="378950"/>
          </a:xfrm>
        </p:grpSpPr>
        <p:sp>
          <p:nvSpPr>
            <p:cNvPr id="90" name="Google Shape;90;p11"/>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91" name="Google Shape;91;p11"/>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92" name="Google Shape;92;p11"/>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93" name="Shape 9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4" name="Shape 94"/>
        <p:cNvGrpSpPr/>
        <p:nvPr/>
      </p:nvGrpSpPr>
      <p:grpSpPr>
        <a:xfrm>
          <a:off x="0" y="0"/>
          <a:ext cx="0" cy="0"/>
          <a:chOff x="0" y="0"/>
          <a:chExt cx="0" cy="0"/>
        </a:xfrm>
      </p:grpSpPr>
      <p:sp>
        <p:nvSpPr>
          <p:cNvPr id="95" name="Google Shape;9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13"/>
          <p:cNvSpPr txBox="1"/>
          <p:nvPr>
            <p:ph hasCustomPrompt="1" idx="2" type="title"/>
          </p:nvPr>
        </p:nvSpPr>
        <p:spPr>
          <a:xfrm>
            <a:off x="862325" y="14808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p:nvPr>
            <p:ph hasCustomPrompt="1" idx="3" type="title"/>
          </p:nvPr>
        </p:nvSpPr>
        <p:spPr>
          <a:xfrm>
            <a:off x="862325" y="29142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 name="Google Shape;98;p13"/>
          <p:cNvSpPr txBox="1"/>
          <p:nvPr>
            <p:ph hasCustomPrompt="1" idx="4" type="title"/>
          </p:nvPr>
        </p:nvSpPr>
        <p:spPr>
          <a:xfrm>
            <a:off x="3554100" y="14808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9" name="Google Shape;99;p13"/>
          <p:cNvSpPr txBox="1"/>
          <p:nvPr>
            <p:ph hasCustomPrompt="1" idx="5" type="title"/>
          </p:nvPr>
        </p:nvSpPr>
        <p:spPr>
          <a:xfrm>
            <a:off x="3554100" y="29142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6260875" y="148088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6260875" y="291429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2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idx="1" type="subTitle"/>
          </p:nvPr>
        </p:nvSpPr>
        <p:spPr>
          <a:xfrm>
            <a:off x="862325" y="1984475"/>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3" name="Google Shape;103;p13"/>
          <p:cNvSpPr txBox="1"/>
          <p:nvPr>
            <p:ph idx="8" type="subTitle"/>
          </p:nvPr>
        </p:nvSpPr>
        <p:spPr>
          <a:xfrm>
            <a:off x="3554100" y="1984475"/>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4" name="Google Shape;104;p13"/>
          <p:cNvSpPr txBox="1"/>
          <p:nvPr>
            <p:ph idx="9" type="subTitle"/>
          </p:nvPr>
        </p:nvSpPr>
        <p:spPr>
          <a:xfrm>
            <a:off x="6260875" y="1984475"/>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5" name="Google Shape;105;p13"/>
          <p:cNvSpPr txBox="1"/>
          <p:nvPr>
            <p:ph idx="13" type="subTitle"/>
          </p:nvPr>
        </p:nvSpPr>
        <p:spPr>
          <a:xfrm>
            <a:off x="862325" y="3417950"/>
            <a:ext cx="2035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6" name="Google Shape;106;p13"/>
          <p:cNvSpPr txBox="1"/>
          <p:nvPr>
            <p:ph idx="14" type="subTitle"/>
          </p:nvPr>
        </p:nvSpPr>
        <p:spPr>
          <a:xfrm>
            <a:off x="3554100" y="3417950"/>
            <a:ext cx="20172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07" name="Google Shape;107;p13"/>
          <p:cNvSpPr txBox="1"/>
          <p:nvPr>
            <p:ph idx="15" type="subTitle"/>
          </p:nvPr>
        </p:nvSpPr>
        <p:spPr>
          <a:xfrm>
            <a:off x="6260875" y="3417950"/>
            <a:ext cx="20208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600">
                <a:solidFill>
                  <a:schemeClr val="dk1"/>
                </a:solidFill>
                <a:latin typeface="Orbitron"/>
                <a:ea typeface="Orbitron"/>
                <a:cs typeface="Orbitron"/>
                <a:sym typeface="Orbitron"/>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pic>
        <p:nvPicPr>
          <p:cNvPr id="108" name="Google Shape;108;p13"/>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09" name="Google Shape;109;p13"/>
          <p:cNvPicPr preferRelativeResize="0"/>
          <p:nvPr/>
        </p:nvPicPr>
        <p:blipFill rotWithShape="1">
          <a:blip r:embed="rId3">
            <a:alphaModFix amt="70000"/>
          </a:blip>
          <a:srcRect b="42243" l="0" r="46170" t="0"/>
          <a:stretch/>
        </p:blipFill>
        <p:spPr>
          <a:xfrm flipH="1">
            <a:off x="5856008" y="0"/>
            <a:ext cx="3287992" cy="1984476"/>
          </a:xfrm>
          <a:prstGeom prst="rect">
            <a:avLst/>
          </a:prstGeom>
          <a:noFill/>
          <a:ln>
            <a:noFill/>
          </a:ln>
        </p:spPr>
      </p:pic>
      <p:sp>
        <p:nvSpPr>
          <p:cNvPr id="110" name="Google Shape;110;p13"/>
          <p:cNvSpPr/>
          <p:nvPr/>
        </p:nvSpPr>
        <p:spPr>
          <a:xfrm>
            <a:off x="8504775" y="41802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11" name="Google Shape;111;p13"/>
          <p:cNvSpPr/>
          <p:nvPr/>
        </p:nvSpPr>
        <p:spPr>
          <a:xfrm>
            <a:off x="8352375" y="433265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12" name="Google Shape;112;p13"/>
          <p:cNvSpPr/>
          <p:nvPr/>
        </p:nvSpPr>
        <p:spPr>
          <a:xfrm>
            <a:off x="8504775" y="44850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3" name="Shape 113"/>
        <p:cNvGrpSpPr/>
        <p:nvPr/>
      </p:nvGrpSpPr>
      <p:grpSpPr>
        <a:xfrm>
          <a:off x="0" y="0"/>
          <a:ext cx="0" cy="0"/>
          <a:chOff x="0" y="0"/>
          <a:chExt cx="0" cy="0"/>
        </a:xfrm>
      </p:grpSpPr>
      <p:sp>
        <p:nvSpPr>
          <p:cNvPr id="114" name="Google Shape;114;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15" name="Google Shape;115;p14"/>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16" name="Google Shape;116;p14"/>
          <p:cNvPicPr preferRelativeResize="0"/>
          <p:nvPr/>
        </p:nvPicPr>
        <p:blipFill rotWithShape="1">
          <a:blip r:embed="rId3">
            <a:alphaModFix amt="70000"/>
          </a:blip>
          <a:srcRect b="42243" l="0" r="46170" t="0"/>
          <a:stretch/>
        </p:blipFill>
        <p:spPr>
          <a:xfrm flipH="1">
            <a:off x="5856008" y="0"/>
            <a:ext cx="3287992" cy="198447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17" name="Shape 117"/>
        <p:cNvGrpSpPr/>
        <p:nvPr/>
      </p:nvGrpSpPr>
      <p:grpSpPr>
        <a:xfrm>
          <a:off x="0" y="0"/>
          <a:ext cx="0" cy="0"/>
          <a:chOff x="0" y="0"/>
          <a:chExt cx="0" cy="0"/>
        </a:xfrm>
      </p:grpSpPr>
      <p:sp>
        <p:nvSpPr>
          <p:cNvPr id="118" name="Google Shape;118;p15"/>
          <p:cNvSpPr txBox="1"/>
          <p:nvPr>
            <p:ph idx="1" type="subTitle"/>
          </p:nvPr>
        </p:nvSpPr>
        <p:spPr>
          <a:xfrm flipH="1">
            <a:off x="727300" y="1631503"/>
            <a:ext cx="3161700" cy="117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Font typeface="Raleway"/>
              <a:buNone/>
              <a:defRPr sz="1600">
                <a:latin typeface="Raleway"/>
                <a:ea typeface="Raleway"/>
                <a:cs typeface="Raleway"/>
                <a:sym typeface="Raleway"/>
              </a:defRPr>
            </a:lvl2pPr>
            <a:lvl3pPr lvl="2" rtl="0">
              <a:lnSpc>
                <a:spcPct val="100000"/>
              </a:lnSpc>
              <a:spcBef>
                <a:spcPts val="0"/>
              </a:spcBef>
              <a:spcAft>
                <a:spcPts val="0"/>
              </a:spcAft>
              <a:buSzPts val="1600"/>
              <a:buFont typeface="Raleway"/>
              <a:buNone/>
              <a:defRPr sz="1600">
                <a:latin typeface="Raleway"/>
                <a:ea typeface="Raleway"/>
                <a:cs typeface="Raleway"/>
                <a:sym typeface="Raleway"/>
              </a:defRPr>
            </a:lvl3pPr>
            <a:lvl4pPr lvl="3" rtl="0">
              <a:lnSpc>
                <a:spcPct val="100000"/>
              </a:lnSpc>
              <a:spcBef>
                <a:spcPts val="0"/>
              </a:spcBef>
              <a:spcAft>
                <a:spcPts val="0"/>
              </a:spcAft>
              <a:buSzPts val="1600"/>
              <a:buFont typeface="Raleway"/>
              <a:buNone/>
              <a:defRPr sz="1600">
                <a:latin typeface="Raleway"/>
                <a:ea typeface="Raleway"/>
                <a:cs typeface="Raleway"/>
                <a:sym typeface="Raleway"/>
              </a:defRPr>
            </a:lvl4pPr>
            <a:lvl5pPr lvl="4" rtl="0">
              <a:lnSpc>
                <a:spcPct val="100000"/>
              </a:lnSpc>
              <a:spcBef>
                <a:spcPts val="0"/>
              </a:spcBef>
              <a:spcAft>
                <a:spcPts val="0"/>
              </a:spcAft>
              <a:buSzPts val="1600"/>
              <a:buFont typeface="Raleway"/>
              <a:buNone/>
              <a:defRPr sz="1600">
                <a:latin typeface="Raleway"/>
                <a:ea typeface="Raleway"/>
                <a:cs typeface="Raleway"/>
                <a:sym typeface="Raleway"/>
              </a:defRPr>
            </a:lvl5pPr>
            <a:lvl6pPr lvl="5" rtl="0">
              <a:lnSpc>
                <a:spcPct val="100000"/>
              </a:lnSpc>
              <a:spcBef>
                <a:spcPts val="0"/>
              </a:spcBef>
              <a:spcAft>
                <a:spcPts val="0"/>
              </a:spcAft>
              <a:buSzPts val="1600"/>
              <a:buFont typeface="Raleway"/>
              <a:buNone/>
              <a:defRPr sz="1600">
                <a:latin typeface="Raleway"/>
                <a:ea typeface="Raleway"/>
                <a:cs typeface="Raleway"/>
                <a:sym typeface="Raleway"/>
              </a:defRPr>
            </a:lvl6pPr>
            <a:lvl7pPr lvl="6" rtl="0">
              <a:lnSpc>
                <a:spcPct val="100000"/>
              </a:lnSpc>
              <a:spcBef>
                <a:spcPts val="0"/>
              </a:spcBef>
              <a:spcAft>
                <a:spcPts val="0"/>
              </a:spcAft>
              <a:buSzPts val="1600"/>
              <a:buFont typeface="Raleway"/>
              <a:buNone/>
              <a:defRPr sz="1600">
                <a:latin typeface="Raleway"/>
                <a:ea typeface="Raleway"/>
                <a:cs typeface="Raleway"/>
                <a:sym typeface="Raleway"/>
              </a:defRPr>
            </a:lvl7pPr>
            <a:lvl8pPr lvl="7" rtl="0">
              <a:lnSpc>
                <a:spcPct val="100000"/>
              </a:lnSpc>
              <a:spcBef>
                <a:spcPts val="0"/>
              </a:spcBef>
              <a:spcAft>
                <a:spcPts val="0"/>
              </a:spcAft>
              <a:buSzPts val="1600"/>
              <a:buFont typeface="Raleway"/>
              <a:buNone/>
              <a:defRPr sz="1600">
                <a:latin typeface="Raleway"/>
                <a:ea typeface="Raleway"/>
                <a:cs typeface="Raleway"/>
                <a:sym typeface="Raleway"/>
              </a:defRPr>
            </a:lvl8pPr>
            <a:lvl9pPr lvl="8" rtl="0">
              <a:lnSpc>
                <a:spcPct val="100000"/>
              </a:lnSpc>
              <a:spcBef>
                <a:spcPts val="0"/>
              </a:spcBef>
              <a:spcAft>
                <a:spcPts val="0"/>
              </a:spcAft>
              <a:buSzPts val="1600"/>
              <a:buFont typeface="Raleway"/>
              <a:buNone/>
              <a:defRPr sz="1600">
                <a:latin typeface="Raleway"/>
                <a:ea typeface="Raleway"/>
                <a:cs typeface="Raleway"/>
                <a:sym typeface="Raleway"/>
              </a:defRPr>
            </a:lvl9pPr>
          </a:lstStyle>
          <a:p/>
        </p:txBody>
      </p:sp>
      <p:sp>
        <p:nvSpPr>
          <p:cNvPr id="119" name="Google Shape;119;p15"/>
          <p:cNvSpPr txBox="1"/>
          <p:nvPr>
            <p:ph type="title"/>
          </p:nvPr>
        </p:nvSpPr>
        <p:spPr>
          <a:xfrm flipH="1">
            <a:off x="727300" y="625225"/>
            <a:ext cx="3161700" cy="1012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0" name="Google Shape;120;p15"/>
          <p:cNvSpPr/>
          <p:nvPr>
            <p:ph idx="2" type="pic"/>
          </p:nvPr>
        </p:nvSpPr>
        <p:spPr>
          <a:xfrm flipH="1">
            <a:off x="5755800" y="587675"/>
            <a:ext cx="2745000" cy="3968100"/>
          </a:xfrm>
          <a:prstGeom prst="snip2DiagRect">
            <a:avLst>
              <a:gd fmla="val 0" name="adj1"/>
              <a:gd fmla="val 16667" name="adj2"/>
            </a:avLst>
          </a:prstGeom>
          <a:noFill/>
          <a:ln cap="flat" cmpd="sng" w="9525">
            <a:solidFill>
              <a:schemeClr val="lt2"/>
            </a:solidFill>
            <a:prstDash val="solid"/>
            <a:round/>
            <a:headEnd len="sm" w="sm" type="none"/>
            <a:tailEnd len="sm" w="sm" type="none"/>
          </a:ln>
        </p:spPr>
      </p:sp>
      <p:sp>
        <p:nvSpPr>
          <p:cNvPr id="121" name="Google Shape;121;p15"/>
          <p:cNvSpPr/>
          <p:nvPr>
            <p:ph idx="3" type="pic"/>
          </p:nvPr>
        </p:nvSpPr>
        <p:spPr>
          <a:xfrm flipH="1">
            <a:off x="1344625" y="3117873"/>
            <a:ext cx="4207500" cy="1437900"/>
          </a:xfrm>
          <a:prstGeom prst="snip2DiagRect">
            <a:avLst>
              <a:gd fmla="val 0" name="adj1"/>
              <a:gd fmla="val 16667" name="adj2"/>
            </a:avLst>
          </a:prstGeom>
          <a:noFill/>
          <a:ln cap="flat" cmpd="sng" w="9525">
            <a:solidFill>
              <a:schemeClr val="lt2"/>
            </a:solidFill>
            <a:prstDash val="solid"/>
            <a:round/>
            <a:headEnd len="sm" w="sm" type="none"/>
            <a:tailEnd len="sm" w="sm" type="none"/>
          </a:ln>
        </p:spPr>
      </p:sp>
      <p:sp>
        <p:nvSpPr>
          <p:cNvPr id="122" name="Google Shape;122;p15"/>
          <p:cNvSpPr/>
          <p:nvPr>
            <p:ph idx="4" type="pic"/>
          </p:nvPr>
        </p:nvSpPr>
        <p:spPr>
          <a:xfrm flipH="1">
            <a:off x="4066825" y="587675"/>
            <a:ext cx="1485300" cy="2361900"/>
          </a:xfrm>
          <a:prstGeom prst="snip1Rect">
            <a:avLst>
              <a:gd fmla="val 16667" name="adj"/>
            </a:avLst>
          </a:prstGeom>
          <a:noFill/>
          <a:ln cap="flat" cmpd="sng" w="9525">
            <a:solidFill>
              <a:schemeClr val="lt2"/>
            </a:solidFill>
            <a:prstDash val="solid"/>
            <a:round/>
            <a:headEnd len="sm" w="sm" type="none"/>
            <a:tailEnd len="sm" w="sm" type="none"/>
          </a:ln>
        </p:spPr>
      </p:sp>
      <p:pic>
        <p:nvPicPr>
          <p:cNvPr id="123" name="Google Shape;123;p15"/>
          <p:cNvPicPr preferRelativeResize="0"/>
          <p:nvPr/>
        </p:nvPicPr>
        <p:blipFill>
          <a:blip r:embed="rId2">
            <a:alphaModFix/>
          </a:blip>
          <a:stretch>
            <a:fillRect/>
          </a:stretch>
        </p:blipFill>
        <p:spPr>
          <a:xfrm>
            <a:off x="-224639" y="-126362"/>
            <a:ext cx="9593277" cy="5396224"/>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4" name="Shape 124"/>
        <p:cNvGrpSpPr/>
        <p:nvPr/>
      </p:nvGrpSpPr>
      <p:grpSpPr>
        <a:xfrm>
          <a:off x="0" y="0"/>
          <a:ext cx="0" cy="0"/>
          <a:chOff x="0" y="0"/>
          <a:chExt cx="0" cy="0"/>
        </a:xfrm>
      </p:grpSpPr>
      <p:sp>
        <p:nvSpPr>
          <p:cNvPr id="125" name="Google Shape;12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6" name="Google Shape;126;p16"/>
          <p:cNvSpPr txBox="1"/>
          <p:nvPr>
            <p:ph idx="1" type="subTitle"/>
          </p:nvPr>
        </p:nvSpPr>
        <p:spPr>
          <a:xfrm>
            <a:off x="680137" y="1660725"/>
            <a:ext cx="2526900" cy="693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27" name="Google Shape;127;p16"/>
          <p:cNvSpPr txBox="1"/>
          <p:nvPr>
            <p:ph idx="2" type="subTitle"/>
          </p:nvPr>
        </p:nvSpPr>
        <p:spPr>
          <a:xfrm>
            <a:off x="680137" y="2511900"/>
            <a:ext cx="2526900" cy="16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16"/>
          <p:cNvSpPr txBox="1"/>
          <p:nvPr>
            <p:ph idx="3" type="subTitle"/>
          </p:nvPr>
        </p:nvSpPr>
        <p:spPr>
          <a:xfrm>
            <a:off x="3306163" y="2511900"/>
            <a:ext cx="2526900" cy="16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16"/>
          <p:cNvSpPr txBox="1"/>
          <p:nvPr>
            <p:ph idx="4" type="subTitle"/>
          </p:nvPr>
        </p:nvSpPr>
        <p:spPr>
          <a:xfrm>
            <a:off x="5936963" y="2511900"/>
            <a:ext cx="2526900" cy="167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0" name="Google Shape;130;p16"/>
          <p:cNvSpPr txBox="1"/>
          <p:nvPr>
            <p:ph idx="5" type="subTitle"/>
          </p:nvPr>
        </p:nvSpPr>
        <p:spPr>
          <a:xfrm>
            <a:off x="3306162" y="1660725"/>
            <a:ext cx="2526900" cy="693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31" name="Google Shape;131;p16"/>
          <p:cNvSpPr txBox="1"/>
          <p:nvPr>
            <p:ph idx="6" type="subTitle"/>
          </p:nvPr>
        </p:nvSpPr>
        <p:spPr>
          <a:xfrm>
            <a:off x="5936963" y="1660725"/>
            <a:ext cx="2526900" cy="693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pic>
        <p:nvPicPr>
          <p:cNvPr id="132" name="Google Shape;132;p16"/>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33" name="Google Shape;133;p16"/>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sp>
        <p:nvSpPr>
          <p:cNvPr id="134" name="Google Shape;134;p16"/>
          <p:cNvSpPr/>
          <p:nvPr/>
        </p:nvSpPr>
        <p:spPr>
          <a:xfrm>
            <a:off x="8058350" y="46085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35" name="Google Shape;135;p16"/>
          <p:cNvSpPr/>
          <p:nvPr/>
        </p:nvSpPr>
        <p:spPr>
          <a:xfrm>
            <a:off x="8192649" y="46085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36" name="Google Shape;136;p16"/>
          <p:cNvSpPr/>
          <p:nvPr/>
        </p:nvSpPr>
        <p:spPr>
          <a:xfrm>
            <a:off x="8326949" y="46085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137" name="Google Shape;137;p16"/>
          <p:cNvSpPr/>
          <p:nvPr/>
        </p:nvSpPr>
        <p:spPr>
          <a:xfrm>
            <a:off x="8461248" y="46085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38" name="Shape 138"/>
        <p:cNvGrpSpPr/>
        <p:nvPr/>
      </p:nvGrpSpPr>
      <p:grpSpPr>
        <a:xfrm>
          <a:off x="0" y="0"/>
          <a:ext cx="0" cy="0"/>
          <a:chOff x="0" y="0"/>
          <a:chExt cx="0" cy="0"/>
        </a:xfrm>
      </p:grpSpPr>
      <p:sp>
        <p:nvSpPr>
          <p:cNvPr id="139" name="Google Shape;139;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0" name="Google Shape;140;p17"/>
          <p:cNvSpPr txBox="1"/>
          <p:nvPr>
            <p:ph idx="1" type="subTitle"/>
          </p:nvPr>
        </p:nvSpPr>
        <p:spPr>
          <a:xfrm>
            <a:off x="2258453" y="1656375"/>
            <a:ext cx="53409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1" name="Google Shape;141;p17"/>
          <p:cNvSpPr txBox="1"/>
          <p:nvPr>
            <p:ph idx="2" type="subTitle"/>
          </p:nvPr>
        </p:nvSpPr>
        <p:spPr>
          <a:xfrm>
            <a:off x="2258453" y="2876075"/>
            <a:ext cx="53409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2" name="Google Shape;142;p17"/>
          <p:cNvSpPr txBox="1"/>
          <p:nvPr>
            <p:ph idx="3" type="subTitle"/>
          </p:nvPr>
        </p:nvSpPr>
        <p:spPr>
          <a:xfrm>
            <a:off x="2258453" y="4095775"/>
            <a:ext cx="53409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Raleway"/>
              <a:buNone/>
              <a:defRPr b="1" sz="1800">
                <a:solidFill>
                  <a:schemeClr val="dk1"/>
                </a:solidFill>
                <a:latin typeface="Raleway"/>
                <a:ea typeface="Raleway"/>
                <a:cs typeface="Raleway"/>
                <a:sym typeface="Raleway"/>
              </a:defRPr>
            </a:lvl1pPr>
            <a:lvl2pPr lvl="1"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43" name="Google Shape;143;p17"/>
          <p:cNvSpPr txBox="1"/>
          <p:nvPr>
            <p:ph idx="4" type="subTitle"/>
          </p:nvPr>
        </p:nvSpPr>
        <p:spPr>
          <a:xfrm>
            <a:off x="2258453" y="1135025"/>
            <a:ext cx="5340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17"/>
          <p:cNvSpPr txBox="1"/>
          <p:nvPr>
            <p:ph idx="5" type="subTitle"/>
          </p:nvPr>
        </p:nvSpPr>
        <p:spPr>
          <a:xfrm>
            <a:off x="2258453" y="2354730"/>
            <a:ext cx="5340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5" name="Google Shape;145;p17"/>
          <p:cNvSpPr txBox="1"/>
          <p:nvPr>
            <p:ph idx="6" type="subTitle"/>
          </p:nvPr>
        </p:nvSpPr>
        <p:spPr>
          <a:xfrm>
            <a:off x="2258453" y="3574435"/>
            <a:ext cx="53409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146" name="Google Shape;146;p17"/>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47" name="Google Shape;147;p17"/>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48" name="Shape 148"/>
        <p:cNvGrpSpPr/>
        <p:nvPr/>
      </p:nvGrpSpPr>
      <p:grpSpPr>
        <a:xfrm>
          <a:off x="0" y="0"/>
          <a:ext cx="0" cy="0"/>
          <a:chOff x="0" y="0"/>
          <a:chExt cx="0" cy="0"/>
        </a:xfrm>
      </p:grpSpPr>
      <p:sp>
        <p:nvSpPr>
          <p:cNvPr id="149" name="Google Shape;149;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18"/>
          <p:cNvSpPr txBox="1"/>
          <p:nvPr>
            <p:ph idx="1" type="subTitle"/>
          </p:nvPr>
        </p:nvSpPr>
        <p:spPr>
          <a:xfrm>
            <a:off x="1055850" y="1306475"/>
            <a:ext cx="30483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51" name="Google Shape;151;p18"/>
          <p:cNvSpPr txBox="1"/>
          <p:nvPr>
            <p:ph idx="2" type="subTitle"/>
          </p:nvPr>
        </p:nvSpPr>
        <p:spPr>
          <a:xfrm>
            <a:off x="1055850" y="1832375"/>
            <a:ext cx="30483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2" name="Google Shape;152;p18"/>
          <p:cNvSpPr txBox="1"/>
          <p:nvPr>
            <p:ph idx="3" type="subTitle"/>
          </p:nvPr>
        </p:nvSpPr>
        <p:spPr>
          <a:xfrm>
            <a:off x="5039850" y="1832375"/>
            <a:ext cx="30483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3" name="Google Shape;153;p18"/>
          <p:cNvSpPr txBox="1"/>
          <p:nvPr>
            <p:ph idx="4" type="subTitle"/>
          </p:nvPr>
        </p:nvSpPr>
        <p:spPr>
          <a:xfrm>
            <a:off x="1055850" y="3580700"/>
            <a:ext cx="30483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4" name="Google Shape;154;p18"/>
          <p:cNvSpPr txBox="1"/>
          <p:nvPr>
            <p:ph idx="5" type="subTitle"/>
          </p:nvPr>
        </p:nvSpPr>
        <p:spPr>
          <a:xfrm>
            <a:off x="5039850" y="3580700"/>
            <a:ext cx="30483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18"/>
          <p:cNvSpPr txBox="1"/>
          <p:nvPr>
            <p:ph idx="6" type="subTitle"/>
          </p:nvPr>
        </p:nvSpPr>
        <p:spPr>
          <a:xfrm>
            <a:off x="1055850" y="3054800"/>
            <a:ext cx="30483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56" name="Google Shape;156;p18"/>
          <p:cNvSpPr txBox="1"/>
          <p:nvPr>
            <p:ph idx="7" type="subTitle"/>
          </p:nvPr>
        </p:nvSpPr>
        <p:spPr>
          <a:xfrm>
            <a:off x="5039850" y="1306475"/>
            <a:ext cx="30483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57" name="Google Shape;157;p18"/>
          <p:cNvSpPr txBox="1"/>
          <p:nvPr>
            <p:ph idx="8" type="subTitle"/>
          </p:nvPr>
        </p:nvSpPr>
        <p:spPr>
          <a:xfrm>
            <a:off x="5039850" y="3054800"/>
            <a:ext cx="30483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pic>
        <p:nvPicPr>
          <p:cNvPr id="158" name="Google Shape;158;p18"/>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59" name="Google Shape;159;p18"/>
          <p:cNvPicPr preferRelativeResize="0"/>
          <p:nvPr/>
        </p:nvPicPr>
        <p:blipFill rotWithShape="1">
          <a:blip r:embed="rId3">
            <a:alphaModFix amt="70000"/>
          </a:blip>
          <a:srcRect b="42243" l="0" r="46170" t="0"/>
          <a:stretch/>
        </p:blipFill>
        <p:spPr>
          <a:xfrm flipH="1">
            <a:off x="5856008" y="0"/>
            <a:ext cx="3287992" cy="198447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0" name="Shape 160"/>
        <p:cNvGrpSpPr/>
        <p:nvPr/>
      </p:nvGrpSpPr>
      <p:grpSpPr>
        <a:xfrm>
          <a:off x="0" y="0"/>
          <a:ext cx="0" cy="0"/>
          <a:chOff x="0" y="0"/>
          <a:chExt cx="0" cy="0"/>
        </a:xfrm>
      </p:grpSpPr>
      <p:sp>
        <p:nvSpPr>
          <p:cNvPr id="161" name="Google Shape;161;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19"/>
          <p:cNvSpPr txBox="1"/>
          <p:nvPr>
            <p:ph idx="1" type="subTitle"/>
          </p:nvPr>
        </p:nvSpPr>
        <p:spPr>
          <a:xfrm>
            <a:off x="725143" y="1811513"/>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3" name="Google Shape;163;p19"/>
          <p:cNvSpPr txBox="1"/>
          <p:nvPr>
            <p:ph idx="2" type="subTitle"/>
          </p:nvPr>
        </p:nvSpPr>
        <p:spPr>
          <a:xfrm>
            <a:off x="3342150" y="1811525"/>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4" name="Google Shape;164;p19"/>
          <p:cNvSpPr txBox="1"/>
          <p:nvPr>
            <p:ph idx="3" type="subTitle"/>
          </p:nvPr>
        </p:nvSpPr>
        <p:spPr>
          <a:xfrm>
            <a:off x="5959741" y="1811525"/>
            <a:ext cx="24597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5" name="Google Shape;165;p19"/>
          <p:cNvSpPr txBox="1"/>
          <p:nvPr>
            <p:ph idx="4" type="subTitle"/>
          </p:nvPr>
        </p:nvSpPr>
        <p:spPr>
          <a:xfrm>
            <a:off x="725143" y="3433100"/>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6" name="Google Shape;166;p19"/>
          <p:cNvSpPr txBox="1"/>
          <p:nvPr>
            <p:ph idx="5" type="subTitle"/>
          </p:nvPr>
        </p:nvSpPr>
        <p:spPr>
          <a:xfrm>
            <a:off x="3342450" y="3433100"/>
            <a:ext cx="24591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7" name="Google Shape;167;p19"/>
          <p:cNvSpPr txBox="1"/>
          <p:nvPr>
            <p:ph idx="6" type="subTitle"/>
          </p:nvPr>
        </p:nvSpPr>
        <p:spPr>
          <a:xfrm>
            <a:off x="5962591" y="3433100"/>
            <a:ext cx="2454000" cy="1055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8" name="Google Shape;168;p19"/>
          <p:cNvSpPr txBox="1"/>
          <p:nvPr>
            <p:ph idx="7" type="subTitle"/>
          </p:nvPr>
        </p:nvSpPr>
        <p:spPr>
          <a:xfrm>
            <a:off x="720000"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69" name="Google Shape;169;p19"/>
          <p:cNvSpPr txBox="1"/>
          <p:nvPr>
            <p:ph idx="8" type="subTitle"/>
          </p:nvPr>
        </p:nvSpPr>
        <p:spPr>
          <a:xfrm>
            <a:off x="3342450" y="1276675"/>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70" name="Google Shape;170;p19"/>
          <p:cNvSpPr txBox="1"/>
          <p:nvPr>
            <p:ph idx="9" type="subTitle"/>
          </p:nvPr>
        </p:nvSpPr>
        <p:spPr>
          <a:xfrm>
            <a:off x="5959741" y="1276675"/>
            <a:ext cx="24597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71" name="Google Shape;171;p19"/>
          <p:cNvSpPr txBox="1"/>
          <p:nvPr>
            <p:ph idx="13" type="subTitle"/>
          </p:nvPr>
        </p:nvSpPr>
        <p:spPr>
          <a:xfrm>
            <a:off x="720344" y="289375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72" name="Google Shape;172;p19"/>
          <p:cNvSpPr txBox="1"/>
          <p:nvPr>
            <p:ph idx="14" type="subTitle"/>
          </p:nvPr>
        </p:nvSpPr>
        <p:spPr>
          <a:xfrm>
            <a:off x="3342450" y="289375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173" name="Google Shape;173;p19"/>
          <p:cNvSpPr txBox="1"/>
          <p:nvPr>
            <p:ph idx="15" type="subTitle"/>
          </p:nvPr>
        </p:nvSpPr>
        <p:spPr>
          <a:xfrm>
            <a:off x="5960041" y="2893750"/>
            <a:ext cx="24591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pic>
        <p:nvPicPr>
          <p:cNvPr id="174" name="Google Shape;174;p19"/>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75" name="Google Shape;175;p19"/>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pic>
        <p:nvPicPr>
          <p:cNvPr id="176" name="Google Shape;176;p19"/>
          <p:cNvPicPr preferRelativeResize="0"/>
          <p:nvPr/>
        </p:nvPicPr>
        <p:blipFill>
          <a:blip r:embed="rId2">
            <a:alphaModFix/>
          </a:blip>
          <a:stretch>
            <a:fillRect/>
          </a:stretch>
        </p:blipFill>
        <p:spPr>
          <a:xfrm>
            <a:off x="-224639" y="-126362"/>
            <a:ext cx="9593277" cy="5396224"/>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77" name="Shape 177"/>
        <p:cNvGrpSpPr/>
        <p:nvPr/>
      </p:nvGrpSpPr>
      <p:grpSpPr>
        <a:xfrm>
          <a:off x="0" y="0"/>
          <a:ext cx="0" cy="0"/>
          <a:chOff x="0" y="0"/>
          <a:chExt cx="0" cy="0"/>
        </a:xfrm>
      </p:grpSpPr>
      <p:pic>
        <p:nvPicPr>
          <p:cNvPr id="178" name="Google Shape;178;p20"/>
          <p:cNvPicPr preferRelativeResize="0"/>
          <p:nvPr/>
        </p:nvPicPr>
        <p:blipFill>
          <a:blip r:embed="rId2">
            <a:alphaModFix amt="60000"/>
          </a:blip>
          <a:stretch>
            <a:fillRect/>
          </a:stretch>
        </p:blipFill>
        <p:spPr>
          <a:xfrm>
            <a:off x="0" y="0"/>
            <a:ext cx="9144003" cy="5143501"/>
          </a:xfrm>
          <a:prstGeom prst="rect">
            <a:avLst/>
          </a:prstGeom>
          <a:noFill/>
          <a:ln>
            <a:noFill/>
          </a:ln>
        </p:spPr>
      </p:pic>
      <p:pic>
        <p:nvPicPr>
          <p:cNvPr id="179" name="Google Shape;179;p20"/>
          <p:cNvPicPr preferRelativeResize="0"/>
          <p:nvPr/>
        </p:nvPicPr>
        <p:blipFill>
          <a:blip r:embed="rId3">
            <a:alphaModFix/>
          </a:blip>
          <a:stretch>
            <a:fillRect/>
          </a:stretch>
        </p:blipFill>
        <p:spPr>
          <a:xfrm>
            <a:off x="-330675" y="-145538"/>
            <a:ext cx="9557898" cy="5376326"/>
          </a:xfrm>
          <a:prstGeom prst="rect">
            <a:avLst/>
          </a:prstGeom>
          <a:noFill/>
          <a:ln>
            <a:noFill/>
          </a:ln>
        </p:spPr>
      </p:pic>
      <p:sp>
        <p:nvSpPr>
          <p:cNvPr id="180" name="Google Shape;180;p20"/>
          <p:cNvSpPr txBox="1"/>
          <p:nvPr>
            <p:ph type="ctrTitle"/>
          </p:nvPr>
        </p:nvSpPr>
        <p:spPr>
          <a:xfrm>
            <a:off x="2382250" y="839800"/>
            <a:ext cx="4379400" cy="105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1" name="Google Shape;181;p20"/>
          <p:cNvSpPr txBox="1"/>
          <p:nvPr>
            <p:ph idx="1" type="subTitle"/>
          </p:nvPr>
        </p:nvSpPr>
        <p:spPr>
          <a:xfrm>
            <a:off x="2382350" y="1852800"/>
            <a:ext cx="4379400" cy="117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2" name="Google Shape;182;p20"/>
          <p:cNvSpPr txBox="1"/>
          <p:nvPr/>
        </p:nvSpPr>
        <p:spPr>
          <a:xfrm>
            <a:off x="2382325" y="3487250"/>
            <a:ext cx="43794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Kanit Light"/>
                <a:ea typeface="Kanit Light"/>
                <a:cs typeface="Kanit Light"/>
                <a:sym typeface="Kanit Light"/>
              </a:rPr>
              <a:t>CREDITS: This presentation template was created by </a:t>
            </a:r>
            <a:r>
              <a:rPr lang="en" sz="1000" u="sng">
                <a:solidFill>
                  <a:schemeClr val="hlink"/>
                </a:solidFill>
                <a:latin typeface="Kanit Light"/>
                <a:ea typeface="Kanit Light"/>
                <a:cs typeface="Kanit Light"/>
                <a:sym typeface="Kanit Light"/>
                <a:hlinkClick r:id="rId4"/>
              </a:rPr>
              <a:t>Slidesgo</a:t>
            </a:r>
            <a:r>
              <a:rPr lang="en" sz="1000" u="sng">
                <a:solidFill>
                  <a:schemeClr val="dk1"/>
                </a:solidFill>
                <a:latin typeface="Kanit Light"/>
                <a:ea typeface="Kanit Light"/>
                <a:cs typeface="Kanit Light"/>
                <a:sym typeface="Kanit Light"/>
              </a:rPr>
              <a:t>, </a:t>
            </a:r>
            <a:r>
              <a:rPr lang="en" sz="1000">
                <a:solidFill>
                  <a:schemeClr val="dk1"/>
                </a:solidFill>
                <a:latin typeface="Kanit Light"/>
                <a:ea typeface="Kanit Light"/>
                <a:cs typeface="Kanit Light"/>
                <a:sym typeface="Kanit Light"/>
              </a:rPr>
              <a:t>and includes </a:t>
            </a:r>
            <a:r>
              <a:rPr lang="en" sz="1000">
                <a:solidFill>
                  <a:schemeClr val="dk1"/>
                </a:solidFill>
                <a:latin typeface="Kanit Light"/>
                <a:ea typeface="Kanit Light"/>
                <a:cs typeface="Kanit Light"/>
                <a:sym typeface="Kanit Light"/>
              </a:rPr>
              <a:t>icons by </a:t>
            </a:r>
            <a:r>
              <a:rPr lang="en" sz="1000" u="sng">
                <a:solidFill>
                  <a:schemeClr val="dk1"/>
                </a:solidFill>
                <a:latin typeface="Kanit Light"/>
                <a:ea typeface="Kanit Light"/>
                <a:cs typeface="Kanit Light"/>
                <a:sym typeface="Kanit Light"/>
                <a:hlinkClick r:id="rId5">
                  <a:extLst>
                    <a:ext uri="{A12FA001-AC4F-418D-AE19-62706E023703}">
                      <ahyp:hlinkClr val="tx"/>
                    </a:ext>
                  </a:extLst>
                </a:hlinkClick>
              </a:rPr>
              <a:t>Flaticon</a:t>
            </a:r>
            <a:r>
              <a:rPr lang="en" sz="1000" u="sng">
                <a:solidFill>
                  <a:schemeClr val="dk1"/>
                </a:solidFill>
                <a:latin typeface="Kanit Light"/>
                <a:ea typeface="Kanit Light"/>
                <a:cs typeface="Kanit Light"/>
                <a:sym typeface="Kanit Light"/>
              </a:rPr>
              <a:t>,</a:t>
            </a:r>
            <a:r>
              <a:rPr lang="en" sz="1000">
                <a:solidFill>
                  <a:schemeClr val="dk1"/>
                </a:solidFill>
                <a:latin typeface="Kanit Light"/>
                <a:ea typeface="Kanit Light"/>
                <a:cs typeface="Kanit Light"/>
                <a:sym typeface="Kanit Light"/>
              </a:rPr>
              <a:t> and infographics &amp; images by </a:t>
            </a:r>
            <a:r>
              <a:rPr lang="en" sz="1000" u="sng">
                <a:solidFill>
                  <a:schemeClr val="dk1"/>
                </a:solidFill>
                <a:latin typeface="Kanit Light"/>
                <a:ea typeface="Kanit Light"/>
                <a:cs typeface="Kanit Light"/>
                <a:sym typeface="Kanit Light"/>
                <a:hlinkClick r:id="rId6">
                  <a:extLst>
                    <a:ext uri="{A12FA001-AC4F-418D-AE19-62706E023703}">
                      <ahyp:hlinkClr val="tx"/>
                    </a:ext>
                  </a:extLst>
                </a:hlinkClick>
              </a:rPr>
              <a:t>Freepik</a:t>
            </a:r>
            <a:endParaRPr sz="1000" u="sng">
              <a:solidFill>
                <a:schemeClr val="dk1"/>
              </a:solidFill>
              <a:latin typeface="Kanit Light"/>
              <a:ea typeface="Kanit Light"/>
              <a:cs typeface="Kanit Light"/>
              <a:sym typeface="Kani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9" name="Shape 29"/>
        <p:cNvGrpSpPr/>
        <p:nvPr/>
      </p:nvGrpSpPr>
      <p:grpSpPr>
        <a:xfrm>
          <a:off x="0" y="0"/>
          <a:ext cx="0" cy="0"/>
          <a:chOff x="0" y="0"/>
          <a:chExt cx="0" cy="0"/>
        </a:xfrm>
      </p:grpSpPr>
      <p:pic>
        <p:nvPicPr>
          <p:cNvPr id="30" name="Google Shape;30;p3"/>
          <p:cNvPicPr preferRelativeResize="0"/>
          <p:nvPr/>
        </p:nvPicPr>
        <p:blipFill>
          <a:blip r:embed="rId2">
            <a:alphaModFix amt="60000"/>
          </a:blip>
          <a:stretch>
            <a:fillRect/>
          </a:stretch>
        </p:blipFill>
        <p:spPr>
          <a:xfrm flipH="1">
            <a:off x="0" y="0"/>
            <a:ext cx="9144003" cy="5143501"/>
          </a:xfrm>
          <a:prstGeom prst="rect">
            <a:avLst/>
          </a:prstGeom>
          <a:noFill/>
          <a:ln>
            <a:noFill/>
          </a:ln>
        </p:spPr>
      </p:pic>
      <p:pic>
        <p:nvPicPr>
          <p:cNvPr id="31" name="Google Shape;31;p3"/>
          <p:cNvPicPr preferRelativeResize="0"/>
          <p:nvPr/>
        </p:nvPicPr>
        <p:blipFill rotWithShape="1">
          <a:blip r:embed="rId3">
            <a:alphaModFix/>
          </a:blip>
          <a:srcRect b="0" l="0" r="0" t="13217"/>
          <a:stretch/>
        </p:blipFill>
        <p:spPr>
          <a:xfrm>
            <a:off x="-330675" y="565023"/>
            <a:ext cx="9557898" cy="4665776"/>
          </a:xfrm>
          <a:prstGeom prst="rect">
            <a:avLst/>
          </a:prstGeom>
          <a:noFill/>
          <a:ln>
            <a:noFill/>
          </a:ln>
        </p:spPr>
      </p:pic>
      <p:sp>
        <p:nvSpPr>
          <p:cNvPr id="32" name="Google Shape;32;p3"/>
          <p:cNvSpPr txBox="1"/>
          <p:nvPr>
            <p:ph type="title"/>
          </p:nvPr>
        </p:nvSpPr>
        <p:spPr>
          <a:xfrm>
            <a:off x="2391900" y="2409526"/>
            <a:ext cx="4360200" cy="11031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33" name="Google Shape;33;p3"/>
          <p:cNvSpPr txBox="1"/>
          <p:nvPr>
            <p:ph hasCustomPrompt="1" idx="2" type="title"/>
          </p:nvPr>
        </p:nvSpPr>
        <p:spPr>
          <a:xfrm>
            <a:off x="4027150" y="1352695"/>
            <a:ext cx="1089900" cy="102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34" name="Google Shape;34;p3"/>
          <p:cNvGrpSpPr/>
          <p:nvPr/>
        </p:nvGrpSpPr>
        <p:grpSpPr>
          <a:xfrm>
            <a:off x="1112875" y="367875"/>
            <a:ext cx="1788450" cy="74100"/>
            <a:chOff x="1112875" y="367875"/>
            <a:chExt cx="1788450" cy="74100"/>
          </a:xfrm>
        </p:grpSpPr>
        <p:sp>
          <p:nvSpPr>
            <p:cNvPr id="35" name="Google Shape;35;p3"/>
            <p:cNvSpPr/>
            <p:nvPr/>
          </p:nvSpPr>
          <p:spPr>
            <a:xfrm rot="-5400000">
              <a:off x="1790275" y="-30952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36" name="Google Shape;36;p3"/>
            <p:cNvSpPr/>
            <p:nvPr/>
          </p:nvSpPr>
          <p:spPr>
            <a:xfrm rot="-5400000">
              <a:off x="2645950" y="36637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37" name="Google Shape;37;p3"/>
            <p:cNvSpPr/>
            <p:nvPr/>
          </p:nvSpPr>
          <p:spPr>
            <a:xfrm rot="-5400000">
              <a:off x="2825725" y="36637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grpSp>
        <p:nvGrpSpPr>
          <p:cNvPr id="38" name="Google Shape;38;p3"/>
          <p:cNvGrpSpPr/>
          <p:nvPr/>
        </p:nvGrpSpPr>
        <p:grpSpPr>
          <a:xfrm>
            <a:off x="1085475" y="4711575"/>
            <a:ext cx="536998" cy="134100"/>
            <a:chOff x="1085475" y="4711575"/>
            <a:chExt cx="536998" cy="134100"/>
          </a:xfrm>
        </p:grpSpPr>
        <p:sp>
          <p:nvSpPr>
            <p:cNvPr id="39" name="Google Shape;39;p3"/>
            <p:cNvSpPr/>
            <p:nvPr/>
          </p:nvSpPr>
          <p:spPr>
            <a:xfrm>
              <a:off x="1085475"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0" name="Google Shape;40;p3"/>
            <p:cNvSpPr/>
            <p:nvPr/>
          </p:nvSpPr>
          <p:spPr>
            <a:xfrm>
              <a:off x="1219774"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1" name="Google Shape;41;p3"/>
            <p:cNvSpPr/>
            <p:nvPr/>
          </p:nvSpPr>
          <p:spPr>
            <a:xfrm>
              <a:off x="1354074"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2" name="Google Shape;42;p3"/>
            <p:cNvSpPr/>
            <p:nvPr/>
          </p:nvSpPr>
          <p:spPr>
            <a:xfrm>
              <a:off x="1488373" y="47115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83" name="Shape 183"/>
        <p:cNvGrpSpPr/>
        <p:nvPr/>
      </p:nvGrpSpPr>
      <p:grpSpPr>
        <a:xfrm>
          <a:off x="0" y="0"/>
          <a:ext cx="0" cy="0"/>
          <a:chOff x="0" y="0"/>
          <a:chExt cx="0" cy="0"/>
        </a:xfrm>
      </p:grpSpPr>
      <p:pic>
        <p:nvPicPr>
          <p:cNvPr id="184" name="Google Shape;184;p21"/>
          <p:cNvPicPr preferRelativeResize="0"/>
          <p:nvPr/>
        </p:nvPicPr>
        <p:blipFill>
          <a:blip r:embed="rId2">
            <a:alphaModFix amt="60000"/>
          </a:blip>
          <a:stretch>
            <a:fillRect/>
          </a:stretch>
        </p:blipFill>
        <p:spPr>
          <a:xfrm>
            <a:off x="0" y="0"/>
            <a:ext cx="9144003" cy="5143501"/>
          </a:xfrm>
          <a:prstGeom prst="rect">
            <a:avLst/>
          </a:prstGeom>
          <a:noFill/>
          <a:ln>
            <a:noFill/>
          </a:ln>
        </p:spPr>
      </p:pic>
      <p:pic>
        <p:nvPicPr>
          <p:cNvPr id="185" name="Google Shape;185;p21"/>
          <p:cNvPicPr preferRelativeResize="0"/>
          <p:nvPr/>
        </p:nvPicPr>
        <p:blipFill>
          <a:blip r:embed="rId3">
            <a:alphaModFix/>
          </a:blip>
          <a:stretch>
            <a:fillRect/>
          </a:stretch>
        </p:blipFill>
        <p:spPr>
          <a:xfrm>
            <a:off x="-330675" y="-145538"/>
            <a:ext cx="9557898" cy="5376326"/>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86" name="Shape 186"/>
        <p:cNvGrpSpPr/>
        <p:nvPr/>
      </p:nvGrpSpPr>
      <p:grpSpPr>
        <a:xfrm>
          <a:off x="0" y="0"/>
          <a:ext cx="0" cy="0"/>
          <a:chOff x="0" y="0"/>
          <a:chExt cx="0" cy="0"/>
        </a:xfrm>
      </p:grpSpPr>
      <p:pic>
        <p:nvPicPr>
          <p:cNvPr id="187" name="Google Shape;187;p22"/>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188" name="Google Shape;188;p22"/>
          <p:cNvPicPr preferRelativeResize="0"/>
          <p:nvPr/>
        </p:nvPicPr>
        <p:blipFill rotWithShape="1">
          <a:blip r:embed="rId3">
            <a:alphaModFix amt="70000"/>
          </a:blip>
          <a:srcRect b="42243" l="0" r="46170" t="0"/>
          <a:stretch/>
        </p:blipFill>
        <p:spPr>
          <a:xfrm flipH="1">
            <a:off x="5856008" y="0"/>
            <a:ext cx="3287992" cy="1984476"/>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2" name="Shape 192"/>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3" name="Shape 193"/>
        <p:cNvGrpSpPr/>
        <p:nvPr/>
      </p:nvGrpSpPr>
      <p:grpSpPr>
        <a:xfrm>
          <a:off x="0" y="0"/>
          <a:ext cx="0" cy="0"/>
          <a:chOff x="0" y="0"/>
          <a:chExt cx="0" cy="0"/>
        </a:xfrm>
      </p:grpSpPr>
      <p:sp>
        <p:nvSpPr>
          <p:cNvPr id="194" name="Google Shape;194;p2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3" name="Shape 43"/>
        <p:cNvGrpSpPr/>
        <p:nvPr/>
      </p:nvGrpSpPr>
      <p:grpSpPr>
        <a:xfrm>
          <a:off x="0" y="0"/>
          <a:ext cx="0" cy="0"/>
          <a:chOff x="0" y="0"/>
          <a:chExt cx="0" cy="0"/>
        </a:xfrm>
      </p:grpSpPr>
      <p:sp>
        <p:nvSpPr>
          <p:cNvPr id="44" name="Google Shape;4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45" name="Google Shape;45;p4"/>
          <p:cNvSpPr txBox="1"/>
          <p:nvPr>
            <p:ph idx="1" type="body"/>
          </p:nvPr>
        </p:nvSpPr>
        <p:spPr>
          <a:xfrm>
            <a:off x="720000" y="1152475"/>
            <a:ext cx="7704000" cy="403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pic>
        <p:nvPicPr>
          <p:cNvPr id="46" name="Google Shape;46;p4"/>
          <p:cNvPicPr preferRelativeResize="0"/>
          <p:nvPr/>
        </p:nvPicPr>
        <p:blipFill>
          <a:blip r:embed="rId2">
            <a:alphaModFix/>
          </a:blip>
          <a:stretch>
            <a:fillRect/>
          </a:stretch>
        </p:blipFill>
        <p:spPr>
          <a:xfrm>
            <a:off x="-224639" y="-126362"/>
            <a:ext cx="9593277" cy="539622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5"/>
          <p:cNvSpPr txBox="1"/>
          <p:nvPr>
            <p:ph idx="1" type="subTitle"/>
          </p:nvPr>
        </p:nvSpPr>
        <p:spPr>
          <a:xfrm>
            <a:off x="1013450" y="1817100"/>
            <a:ext cx="32880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49" name="Google Shape;49;p5"/>
          <p:cNvSpPr txBox="1"/>
          <p:nvPr>
            <p:ph idx="2" type="subTitle"/>
          </p:nvPr>
        </p:nvSpPr>
        <p:spPr>
          <a:xfrm>
            <a:off x="4683250" y="1817100"/>
            <a:ext cx="34473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Raleway"/>
              <a:buNone/>
              <a:defRPr sz="1600">
                <a:solidFill>
                  <a:schemeClr val="dk1"/>
                </a:solidFill>
                <a:latin typeface="Orbitron"/>
                <a:ea typeface="Orbitron"/>
                <a:cs typeface="Orbitron"/>
                <a:sym typeface="Orbitron"/>
              </a:defRPr>
            </a:lvl1pPr>
            <a:lvl2pPr lvl="1"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rtl="0" algn="ctr">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p:txBody>
      </p:sp>
      <p:sp>
        <p:nvSpPr>
          <p:cNvPr id="50" name="Google Shape;50;p5"/>
          <p:cNvSpPr txBox="1"/>
          <p:nvPr>
            <p:ph idx="3" type="subTitle"/>
          </p:nvPr>
        </p:nvSpPr>
        <p:spPr>
          <a:xfrm>
            <a:off x="1013450" y="2686775"/>
            <a:ext cx="3288000" cy="12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1" name="Google Shape;51;p5"/>
          <p:cNvSpPr txBox="1"/>
          <p:nvPr>
            <p:ph idx="4" type="subTitle"/>
          </p:nvPr>
        </p:nvSpPr>
        <p:spPr>
          <a:xfrm>
            <a:off x="4683250" y="2686775"/>
            <a:ext cx="3447300" cy="1214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2" name="Google Shape;52;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53" name="Google Shape;53;p5"/>
          <p:cNvPicPr preferRelativeResize="0"/>
          <p:nvPr/>
        </p:nvPicPr>
        <p:blipFill>
          <a:blip r:embed="rId2">
            <a:alphaModFix/>
          </a:blip>
          <a:stretch>
            <a:fillRect/>
          </a:stretch>
        </p:blipFill>
        <p:spPr>
          <a:xfrm>
            <a:off x="-224639" y="-126362"/>
            <a:ext cx="9593277" cy="5396224"/>
          </a:xfrm>
          <a:prstGeom prst="rect">
            <a:avLst/>
          </a:prstGeom>
          <a:noFill/>
          <a:ln>
            <a:noFill/>
          </a:ln>
        </p:spPr>
      </p:pic>
      <p:sp>
        <p:nvSpPr>
          <p:cNvPr id="54" name="Google Shape;54;p5"/>
          <p:cNvSpPr/>
          <p:nvPr/>
        </p:nvSpPr>
        <p:spPr>
          <a:xfrm>
            <a:off x="8504775" y="41040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5" name="Google Shape;55;p5"/>
          <p:cNvSpPr/>
          <p:nvPr/>
        </p:nvSpPr>
        <p:spPr>
          <a:xfrm>
            <a:off x="8352375" y="425645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 name="Google Shape;56;p5"/>
          <p:cNvSpPr/>
          <p:nvPr/>
        </p:nvSpPr>
        <p:spPr>
          <a:xfrm>
            <a:off x="8504775" y="44088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pic>
        <p:nvPicPr>
          <p:cNvPr id="57" name="Google Shape;57;p5"/>
          <p:cNvPicPr preferRelativeResize="0"/>
          <p:nvPr/>
        </p:nvPicPr>
        <p:blipFill rotWithShape="1">
          <a:blip r:embed="rId3">
            <a:alphaModFix amt="70000"/>
          </a:blip>
          <a:srcRect b="42243" l="0" r="46170" t="0"/>
          <a:stretch/>
        </p:blipFill>
        <p:spPr>
          <a:xfrm flipH="1">
            <a:off x="5856008" y="0"/>
            <a:ext cx="3287992" cy="198447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60" name="Google Shape;60;p6"/>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61" name="Google Shape;61;p6"/>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7"/>
          <p:cNvSpPr txBox="1"/>
          <p:nvPr>
            <p:ph type="title"/>
          </p:nvPr>
        </p:nvSpPr>
        <p:spPr>
          <a:xfrm>
            <a:off x="720000" y="445025"/>
            <a:ext cx="4549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64" name="Google Shape;64;p7"/>
          <p:cNvSpPr txBox="1"/>
          <p:nvPr>
            <p:ph idx="1" type="body"/>
          </p:nvPr>
        </p:nvSpPr>
        <p:spPr>
          <a:xfrm>
            <a:off x="720000" y="1547575"/>
            <a:ext cx="4549500" cy="26646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Open Sans Light"/>
              <a:buChar char="●"/>
              <a:defRPr/>
            </a:lvl1pPr>
            <a:lvl2pPr indent="-304800" lvl="1" marL="914400" rtl="0">
              <a:lnSpc>
                <a:spcPct val="100000"/>
              </a:lnSpc>
              <a:spcBef>
                <a:spcPts val="0"/>
              </a:spcBef>
              <a:spcAft>
                <a:spcPts val="0"/>
              </a:spcAft>
              <a:buClr>
                <a:srgbClr val="E76A28"/>
              </a:buClr>
              <a:buSzPts val="1200"/>
              <a:buFont typeface="Open Sans Light"/>
              <a:buChar char="○"/>
              <a:defRPr/>
            </a:lvl2pPr>
            <a:lvl3pPr indent="-304800" lvl="2" marL="1371600" rtl="0">
              <a:lnSpc>
                <a:spcPct val="100000"/>
              </a:lnSpc>
              <a:spcBef>
                <a:spcPts val="0"/>
              </a:spcBef>
              <a:spcAft>
                <a:spcPts val="0"/>
              </a:spcAft>
              <a:buClr>
                <a:srgbClr val="E76A28"/>
              </a:buClr>
              <a:buSzPts val="1200"/>
              <a:buFont typeface="Open Sans Light"/>
              <a:buChar char="■"/>
              <a:defRPr/>
            </a:lvl3pPr>
            <a:lvl4pPr indent="-304800" lvl="3" marL="1828800" rtl="0">
              <a:lnSpc>
                <a:spcPct val="100000"/>
              </a:lnSpc>
              <a:spcBef>
                <a:spcPts val="0"/>
              </a:spcBef>
              <a:spcAft>
                <a:spcPts val="0"/>
              </a:spcAft>
              <a:buClr>
                <a:srgbClr val="E76A28"/>
              </a:buClr>
              <a:buSzPts val="1200"/>
              <a:buFont typeface="Open Sans Light"/>
              <a:buChar char="●"/>
              <a:defRPr/>
            </a:lvl4pPr>
            <a:lvl5pPr indent="-304800" lvl="4" marL="2286000" rtl="0">
              <a:lnSpc>
                <a:spcPct val="100000"/>
              </a:lnSpc>
              <a:spcBef>
                <a:spcPts val="0"/>
              </a:spcBef>
              <a:spcAft>
                <a:spcPts val="0"/>
              </a:spcAft>
              <a:buClr>
                <a:srgbClr val="E76A28"/>
              </a:buClr>
              <a:buSzPts val="1200"/>
              <a:buFont typeface="Open Sans Light"/>
              <a:buChar char="○"/>
              <a:defRPr/>
            </a:lvl5pPr>
            <a:lvl6pPr indent="-304800" lvl="5" marL="2743200" rtl="0">
              <a:lnSpc>
                <a:spcPct val="100000"/>
              </a:lnSpc>
              <a:spcBef>
                <a:spcPts val="0"/>
              </a:spcBef>
              <a:spcAft>
                <a:spcPts val="0"/>
              </a:spcAft>
              <a:buClr>
                <a:srgbClr val="999999"/>
              </a:buClr>
              <a:buSzPts val="1200"/>
              <a:buFont typeface="Open Sans Light"/>
              <a:buChar char="■"/>
              <a:defRPr/>
            </a:lvl6pPr>
            <a:lvl7pPr indent="-304800" lvl="6" marL="3200400" rtl="0">
              <a:lnSpc>
                <a:spcPct val="100000"/>
              </a:lnSpc>
              <a:spcBef>
                <a:spcPts val="0"/>
              </a:spcBef>
              <a:spcAft>
                <a:spcPts val="0"/>
              </a:spcAft>
              <a:buClr>
                <a:srgbClr val="999999"/>
              </a:buClr>
              <a:buSzPts val="1200"/>
              <a:buFont typeface="Open Sans Light"/>
              <a:buChar char="●"/>
              <a:defRPr/>
            </a:lvl7pPr>
            <a:lvl8pPr indent="-304800" lvl="7" marL="3657600" rtl="0">
              <a:lnSpc>
                <a:spcPct val="100000"/>
              </a:lnSpc>
              <a:spcBef>
                <a:spcPts val="0"/>
              </a:spcBef>
              <a:spcAft>
                <a:spcPts val="0"/>
              </a:spcAft>
              <a:buClr>
                <a:srgbClr val="999999"/>
              </a:buClr>
              <a:buSzPts val="1200"/>
              <a:buFont typeface="Open Sans Light"/>
              <a:buChar char="○"/>
              <a:defRPr/>
            </a:lvl8pPr>
            <a:lvl9pPr indent="-304800" lvl="8" marL="4114800" rtl="0">
              <a:lnSpc>
                <a:spcPct val="100000"/>
              </a:lnSpc>
              <a:spcBef>
                <a:spcPts val="0"/>
              </a:spcBef>
              <a:spcAft>
                <a:spcPts val="0"/>
              </a:spcAft>
              <a:buClr>
                <a:srgbClr val="999999"/>
              </a:buClr>
              <a:buSzPts val="1200"/>
              <a:buFont typeface="Open Sans Light"/>
              <a:buChar char="■"/>
              <a:defRPr/>
            </a:lvl9pPr>
          </a:lstStyle>
          <a:p/>
        </p:txBody>
      </p:sp>
      <p:sp>
        <p:nvSpPr>
          <p:cNvPr id="65" name="Google Shape;65;p7"/>
          <p:cNvSpPr/>
          <p:nvPr>
            <p:ph idx="2" type="pic"/>
          </p:nvPr>
        </p:nvSpPr>
        <p:spPr>
          <a:xfrm>
            <a:off x="5831400" y="756200"/>
            <a:ext cx="2526600" cy="3699600"/>
          </a:xfrm>
          <a:prstGeom prst="snip1Rect">
            <a:avLst>
              <a:gd fmla="val 16667" name="adj"/>
            </a:avLst>
          </a:prstGeom>
          <a:noFill/>
          <a:ln cap="flat" cmpd="sng" w="9525">
            <a:solidFill>
              <a:schemeClr val="lt2"/>
            </a:solidFill>
            <a:prstDash val="solid"/>
            <a:round/>
            <a:headEnd len="sm" w="sm" type="none"/>
            <a:tailEnd len="sm" w="sm" type="none"/>
          </a:ln>
        </p:spPr>
      </p:sp>
      <p:pic>
        <p:nvPicPr>
          <p:cNvPr id="66" name="Google Shape;66;p7"/>
          <p:cNvPicPr preferRelativeResize="0"/>
          <p:nvPr/>
        </p:nvPicPr>
        <p:blipFill>
          <a:blip r:embed="rId2">
            <a:alphaModFix/>
          </a:blip>
          <a:stretch>
            <a:fillRect/>
          </a:stretch>
        </p:blipFill>
        <p:spPr>
          <a:xfrm>
            <a:off x="-224639" y="-126362"/>
            <a:ext cx="9593277" cy="5396224"/>
          </a:xfrm>
          <a:prstGeom prst="rect">
            <a:avLst/>
          </a:prstGeom>
          <a:noFill/>
          <a:ln>
            <a:noFill/>
          </a:ln>
        </p:spPr>
      </p:pic>
      <p:pic>
        <p:nvPicPr>
          <p:cNvPr id="67" name="Google Shape;67;p7"/>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pic>
        <p:nvPicPr>
          <p:cNvPr id="69" name="Google Shape;69;p8"/>
          <p:cNvPicPr preferRelativeResize="0"/>
          <p:nvPr/>
        </p:nvPicPr>
        <p:blipFill>
          <a:blip r:embed="rId2">
            <a:alphaModFix amt="60000"/>
          </a:blip>
          <a:stretch>
            <a:fillRect/>
          </a:stretch>
        </p:blipFill>
        <p:spPr>
          <a:xfrm>
            <a:off x="0" y="0"/>
            <a:ext cx="9144003" cy="5143501"/>
          </a:xfrm>
          <a:prstGeom prst="rect">
            <a:avLst/>
          </a:prstGeom>
          <a:noFill/>
          <a:ln>
            <a:noFill/>
          </a:ln>
        </p:spPr>
      </p:pic>
      <p:pic>
        <p:nvPicPr>
          <p:cNvPr id="70" name="Google Shape;70;p8"/>
          <p:cNvPicPr preferRelativeResize="0"/>
          <p:nvPr/>
        </p:nvPicPr>
        <p:blipFill>
          <a:blip r:embed="rId3">
            <a:alphaModFix/>
          </a:blip>
          <a:stretch>
            <a:fillRect/>
          </a:stretch>
        </p:blipFill>
        <p:spPr>
          <a:xfrm>
            <a:off x="-330675" y="-145538"/>
            <a:ext cx="9557898" cy="5376326"/>
          </a:xfrm>
          <a:prstGeom prst="rect">
            <a:avLst/>
          </a:prstGeom>
          <a:noFill/>
          <a:ln>
            <a:noFill/>
          </a:ln>
        </p:spPr>
      </p:pic>
      <p:sp>
        <p:nvSpPr>
          <p:cNvPr id="71" name="Google Shape;71;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 name="Shape 72"/>
        <p:cNvGrpSpPr/>
        <p:nvPr/>
      </p:nvGrpSpPr>
      <p:grpSpPr>
        <a:xfrm>
          <a:off x="0" y="0"/>
          <a:ext cx="0" cy="0"/>
          <a:chOff x="0" y="0"/>
          <a:chExt cx="0" cy="0"/>
        </a:xfrm>
      </p:grpSpPr>
      <p:pic>
        <p:nvPicPr>
          <p:cNvPr id="73" name="Google Shape;73;p9"/>
          <p:cNvPicPr preferRelativeResize="0"/>
          <p:nvPr/>
        </p:nvPicPr>
        <p:blipFill>
          <a:blip r:embed="rId2">
            <a:alphaModFix amt="60000"/>
          </a:blip>
          <a:stretch>
            <a:fillRect/>
          </a:stretch>
        </p:blipFill>
        <p:spPr>
          <a:xfrm>
            <a:off x="0" y="0"/>
            <a:ext cx="9144003" cy="5143501"/>
          </a:xfrm>
          <a:prstGeom prst="rect">
            <a:avLst/>
          </a:prstGeom>
          <a:noFill/>
          <a:ln>
            <a:noFill/>
          </a:ln>
        </p:spPr>
      </p:pic>
      <p:pic>
        <p:nvPicPr>
          <p:cNvPr id="74" name="Google Shape;74;p9"/>
          <p:cNvPicPr preferRelativeResize="0"/>
          <p:nvPr/>
        </p:nvPicPr>
        <p:blipFill>
          <a:blip r:embed="rId3">
            <a:alphaModFix/>
          </a:blip>
          <a:stretch>
            <a:fillRect/>
          </a:stretch>
        </p:blipFill>
        <p:spPr>
          <a:xfrm>
            <a:off x="-330675" y="-145538"/>
            <a:ext cx="9557898" cy="5376326"/>
          </a:xfrm>
          <a:prstGeom prst="rect">
            <a:avLst/>
          </a:prstGeom>
          <a:noFill/>
          <a:ln>
            <a:noFill/>
          </a:ln>
        </p:spPr>
      </p:pic>
      <p:sp>
        <p:nvSpPr>
          <p:cNvPr id="75" name="Google Shape;75;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6" name="Google Shape;76;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 name="Shape 77"/>
        <p:cNvGrpSpPr/>
        <p:nvPr/>
      </p:nvGrpSpPr>
      <p:grpSpPr>
        <a:xfrm>
          <a:off x="0" y="0"/>
          <a:ext cx="0" cy="0"/>
          <a:chOff x="0" y="0"/>
          <a:chExt cx="0" cy="0"/>
        </a:xfrm>
      </p:grpSpPr>
      <p:sp>
        <p:nvSpPr>
          <p:cNvPr id="78" name="Google Shape;78;p10"/>
          <p:cNvSpPr/>
          <p:nvPr>
            <p:ph idx="2" type="pic"/>
          </p:nvPr>
        </p:nvSpPr>
        <p:spPr>
          <a:xfrm>
            <a:off x="0" y="0"/>
            <a:ext cx="9144000" cy="5143500"/>
          </a:xfrm>
          <a:prstGeom prst="rect">
            <a:avLst/>
          </a:prstGeom>
          <a:noFill/>
          <a:ln>
            <a:noFill/>
          </a:ln>
        </p:spPr>
      </p:sp>
      <p:sp>
        <p:nvSpPr>
          <p:cNvPr id="79" name="Google Shape;79;p10"/>
          <p:cNvSpPr txBox="1"/>
          <p:nvPr>
            <p:ph type="title"/>
          </p:nvPr>
        </p:nvSpPr>
        <p:spPr>
          <a:xfrm>
            <a:off x="720000" y="4104775"/>
            <a:ext cx="7704000" cy="503700"/>
          </a:xfrm>
          <a:prstGeom prst="rect">
            <a:avLst/>
          </a:prstGeom>
          <a:solidFill>
            <a:schemeClr val="lt1"/>
          </a:solidFill>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Orbitron"/>
              <a:buNone/>
              <a:defRPr sz="3000">
                <a:solidFill>
                  <a:schemeClr val="dk1"/>
                </a:solidFill>
                <a:latin typeface="Orbitron"/>
                <a:ea typeface="Orbitron"/>
                <a:cs typeface="Orbitron"/>
                <a:sym typeface="Orbitron"/>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1pPr>
            <a:lvl2pPr indent="-304800" lvl="1" marL="9144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2pPr>
            <a:lvl3pPr indent="-304800" lvl="2" marL="13716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3pPr>
            <a:lvl4pPr indent="-304800" lvl="3" marL="18288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4pPr>
            <a:lvl5pPr indent="-304800" lvl="4" marL="22860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5pPr>
            <a:lvl6pPr indent="-304800" lvl="5" marL="27432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6pPr>
            <a:lvl7pPr indent="-304800" lvl="6" marL="32004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7pPr>
            <a:lvl8pPr indent="-304800" lvl="7" marL="36576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8pPr>
            <a:lvl9pPr indent="-304800" lvl="8" marL="4114800">
              <a:lnSpc>
                <a:spcPct val="100000"/>
              </a:lnSpc>
              <a:spcBef>
                <a:spcPts val="0"/>
              </a:spcBef>
              <a:spcAft>
                <a:spcPts val="0"/>
              </a:spcAft>
              <a:buClr>
                <a:schemeClr val="dk1"/>
              </a:buClr>
              <a:buSzPts val="1200"/>
              <a:buFont typeface="Kanit Light"/>
              <a:buChar char="■"/>
              <a:defRPr sz="1200">
                <a:solidFill>
                  <a:schemeClr val="dk1"/>
                </a:solidFill>
                <a:latin typeface="Kanit Light"/>
                <a:ea typeface="Kanit Light"/>
                <a:cs typeface="Kanit Light"/>
                <a:sym typeface="Kani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50">
          <p15:clr>
            <a:srgbClr val="EA4335"/>
          </p15:clr>
        </p15:guide>
        <p15:guide id="2" orient="horz" pos="337">
          <p15:clr>
            <a:srgbClr val="EA4335"/>
          </p15:clr>
        </p15:guide>
        <p15:guide id="3" pos="5310">
          <p15:clr>
            <a:srgbClr val="EA4335"/>
          </p15:clr>
        </p15:guide>
        <p15:guide id="4" orient="horz" pos="290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89" name="Shape 189"/>
        <p:cNvGrpSpPr/>
        <p:nvPr/>
      </p:nvGrpSpPr>
      <p:grpSpPr>
        <a:xfrm>
          <a:off x="0" y="0"/>
          <a:ext cx="0" cy="0"/>
          <a:chOff x="0" y="0"/>
          <a:chExt cx="0" cy="0"/>
        </a:xfrm>
      </p:grpSpPr>
      <p:sp>
        <p:nvSpPr>
          <p:cNvPr id="190" name="Google Shape;190;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1" name="Google Shape;191;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VLxkksZoZXspdxEZG8L6mp7vzFJbnKRAEdWjGjLsYo0/copy#gid=1203771748" TargetMode="External"/><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7.jpg"/><Relationship Id="rId4" Type="http://schemas.openxmlformats.org/officeDocument/2006/relationships/image" Target="../media/image18.jpg"/><Relationship Id="rId5" Type="http://schemas.openxmlformats.org/officeDocument/2006/relationships/image" Target="../media/image1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VLxkksZoZXspdxEZG8L6mp7vzFJbnKRAEdWjGjLsYo0/copy#gid=0" TargetMode="External"/><Relationship Id="rId6" Type="http://schemas.openxmlformats.org/officeDocument/2006/relationships/image" Target="../media/image6.png"/><Relationship Id="rId7" Type="http://schemas.openxmlformats.org/officeDocument/2006/relationships/hyperlink" Target="https://docs.google.com/spreadsheets/d/1VLxkksZoZXspdxEZG8L6mp7vzFJbnKRAEdWjGjLsYo0/copy#gid=224893433" TargetMode="External"/><Relationship Id="rId8"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1" Type="http://schemas.openxmlformats.org/officeDocument/2006/relationships/slide" Target="/ppt/slides/slide27.xml"/><Relationship Id="rId10" Type="http://schemas.openxmlformats.org/officeDocument/2006/relationships/slide" Target="/ppt/slides/slide33.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slide" Target="/ppt/slides/slide25.xml"/><Relationship Id="rId9" Type="http://schemas.openxmlformats.org/officeDocument/2006/relationships/slide" Target="/ppt/slides/slide25.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1.xml"/><Relationship Id="rId8" Type="http://schemas.openxmlformats.org/officeDocument/2006/relationships/slide" Target="/ppt/slides/slide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freepik.com/free-vector/flat-design-neon-gaming-twitch-background_33207704.htm/?utm_source=slidesgo_template&amp;utm_medium=referral-link&amp;utm_campaign=sg_resources&amp;utm_content=freepik" TargetMode="External"/><Relationship Id="rId4" Type="http://schemas.openxmlformats.org/officeDocument/2006/relationships/hyperlink" Target="https://www.freepik.com/free-vector/gradient-banner-template_13895420.htm/?utm_source=slidesgo_template&amp;utm_medium=referral-link&amp;utm_campaign=sg_resources&amp;utm_content=freepik" TargetMode="External"/><Relationship Id="rId5" Type="http://schemas.openxmlformats.org/officeDocument/2006/relationships/hyperlink" Target="https://www.freepik.com/free-photo/side-view-gamer-sitting-chair_33263485.htm/?utm_source=slidesgo_template&amp;utm_medium=referral-link&amp;utm_campaign=sg_resources&amp;utm_content=freepik" TargetMode="External"/><Relationship Id="rId6" Type="http://schemas.openxmlformats.org/officeDocument/2006/relationships/hyperlink" Target="https://www.freepik.com/free-photo/top-view-gaming-setup-with-rgb-keyboard_33263558.htm/?utm_source=slidesgo_template&amp;utm_medium=referral-link&amp;utm_campaign=sg_resources&amp;utm_content=freepik" TargetMode="External"/><Relationship Id="rId7" Type="http://schemas.openxmlformats.org/officeDocument/2006/relationships/hyperlink" Target="https://www.freepik.com/free-photo/gamer-chair-with-multicolored-neon-lights_3345569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freepik.com/free-vector/flat-design-neon-gaming-youtube-thumbnail_33207724.htm/?utm_source=slidesgo_template&amp;utm_medium=referral-link&amp;utm_campaign=sg_resources&amp;utm_content=freepik" TargetMode="External"/><Relationship Id="rId4" Type="http://schemas.openxmlformats.org/officeDocument/2006/relationships/hyperlink" Target="https://www.freepik.com/free-photo/gaming-setup-with-laptop-desk-still-life_33263552.htm/?utm_source=slidesgo_template&amp;utm_medium=referral-link&amp;utm_campaign=sg_resources&amp;utm_content=freepik" TargetMode="External"/><Relationship Id="rId5" Type="http://schemas.openxmlformats.org/officeDocument/2006/relationships/hyperlink" Target="https://www.freepik.com/free-photo/medium-shot-gamer-playing-indoors_33263562.htm/?utm_source=slidesgo_template&amp;utm_medium=referral-link&amp;utm_campaign=sg_resources&amp;utm_content=freepik" TargetMode="External"/><Relationship Id="rId6" Type="http://schemas.openxmlformats.org/officeDocument/2006/relationships/hyperlink" Target="https://www.freepik.com/free-photo/high-angle-controllers-gaming-chair_33263559.htm/?utm_source=slidesgo_template&amp;utm_medium=referral-link&amp;utm_campaign=sg_resources&amp;utm_content=freepik" TargetMode="External"/><Relationship Id="rId7" Type="http://schemas.openxmlformats.org/officeDocument/2006/relationships/hyperlink" Target="https://www.freepik.com/free-photo/high-angle-gaming-setup-with-computer_33263543.htm/?utm_source=slidesgo_template&amp;utm_medium=referral-link&amp;utm_campaign=sg_resources&amp;utm_content=freepik" TargetMode="External"/><Relationship Id="rId8" Type="http://schemas.openxmlformats.org/officeDocument/2006/relationships/hyperlink" Target="https://www.freepik.com/free-photo/side-view-gamer-playing-with-controller_33263518.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fonts.google.com/specimen/Orbitron" TargetMode="External"/><Relationship Id="rId4" Type="http://schemas.openxmlformats.org/officeDocument/2006/relationships/hyperlink" Target="https://fonts.google.com/specimen/Kanit"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9.png"/><Relationship Id="rId14" Type="http://schemas.openxmlformats.org/officeDocument/2006/relationships/image" Target="../media/image12.png"/><Relationship Id="rId17" Type="http://schemas.openxmlformats.org/officeDocument/2006/relationships/image" Target="../media/image11.png"/><Relationship Id="rId16" Type="http://schemas.openxmlformats.org/officeDocument/2006/relationships/image" Target="../media/image7.png"/><Relationship Id="rId5" Type="http://schemas.openxmlformats.org/officeDocument/2006/relationships/image" Target="../media/image1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6"/>
          <p:cNvSpPr txBox="1"/>
          <p:nvPr>
            <p:ph type="ctrTitle"/>
          </p:nvPr>
        </p:nvSpPr>
        <p:spPr>
          <a:xfrm>
            <a:off x="1654450" y="1307025"/>
            <a:ext cx="5682300" cy="199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700"/>
              <a:t>Game Design Agency</a:t>
            </a:r>
            <a:r>
              <a:rPr lang="en" sz="7200"/>
              <a:t>    </a:t>
            </a:r>
            <a:endParaRPr sz="7200"/>
          </a:p>
        </p:txBody>
      </p:sp>
      <p:sp>
        <p:nvSpPr>
          <p:cNvPr id="200" name="Google Shape;200;p26"/>
          <p:cNvSpPr txBox="1"/>
          <p:nvPr>
            <p:ph idx="1" type="subTitle"/>
          </p:nvPr>
        </p:nvSpPr>
        <p:spPr>
          <a:xfrm>
            <a:off x="1654575" y="3450425"/>
            <a:ext cx="56823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201" name="Google Shape;201;p26"/>
          <p:cNvGrpSpPr/>
          <p:nvPr/>
        </p:nvGrpSpPr>
        <p:grpSpPr>
          <a:xfrm>
            <a:off x="7229775" y="947625"/>
            <a:ext cx="536998" cy="134100"/>
            <a:chOff x="7229775" y="947625"/>
            <a:chExt cx="536998" cy="134100"/>
          </a:xfrm>
        </p:grpSpPr>
        <p:sp>
          <p:nvSpPr>
            <p:cNvPr id="202" name="Google Shape;202;p26"/>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03" name="Google Shape;203;p26"/>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04" name="Google Shape;204;p26"/>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05" name="Google Shape;205;p26"/>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5"/>
          <p:cNvSpPr txBox="1"/>
          <p:nvPr>
            <p:ph type="title"/>
          </p:nvPr>
        </p:nvSpPr>
        <p:spPr>
          <a:xfrm>
            <a:off x="1572500" y="1125725"/>
            <a:ext cx="61068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123,123</a:t>
            </a:r>
            <a:endParaRPr/>
          </a:p>
        </p:txBody>
      </p:sp>
      <p:sp>
        <p:nvSpPr>
          <p:cNvPr id="331" name="Google Shape;331;p35"/>
          <p:cNvSpPr txBox="1"/>
          <p:nvPr>
            <p:ph idx="1" type="subTitle"/>
          </p:nvPr>
        </p:nvSpPr>
        <p:spPr>
          <a:xfrm>
            <a:off x="1572500" y="2823154"/>
            <a:ext cx="6106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people we’ve had the pleasure of serving.</a:t>
            </a:r>
            <a:r>
              <a:rPr lang="en"/>
              <a:t> Thank you for your trust!</a:t>
            </a:r>
            <a:endParaRPr/>
          </a:p>
        </p:txBody>
      </p:sp>
      <p:grpSp>
        <p:nvGrpSpPr>
          <p:cNvPr id="332" name="Google Shape;332;p35"/>
          <p:cNvGrpSpPr/>
          <p:nvPr/>
        </p:nvGrpSpPr>
        <p:grpSpPr>
          <a:xfrm>
            <a:off x="7229775" y="947625"/>
            <a:ext cx="536998" cy="134100"/>
            <a:chOff x="7229775" y="947625"/>
            <a:chExt cx="536998" cy="134100"/>
          </a:xfrm>
        </p:grpSpPr>
        <p:sp>
          <p:nvSpPr>
            <p:cNvPr id="333" name="Google Shape;333;p35"/>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34" name="Google Shape;334;p35"/>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35" name="Google Shape;335;p35"/>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36" name="Google Shape;336;p35"/>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337" name="Google Shape;337;p35"/>
          <p:cNvGrpSpPr/>
          <p:nvPr/>
        </p:nvGrpSpPr>
        <p:grpSpPr>
          <a:xfrm>
            <a:off x="1061450" y="3804075"/>
            <a:ext cx="226500" cy="378950"/>
            <a:chOff x="7894100" y="3762250"/>
            <a:chExt cx="226500" cy="378950"/>
          </a:xfrm>
        </p:grpSpPr>
        <p:sp>
          <p:nvSpPr>
            <p:cNvPr id="338" name="Google Shape;338;p35"/>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39" name="Google Shape;339;p35"/>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40" name="Google Shape;340;p35"/>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36"/>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346" name="Google Shape;346;p36"/>
          <p:cNvSpPr txBox="1"/>
          <p:nvPr>
            <p:ph type="title"/>
          </p:nvPr>
        </p:nvSpPr>
        <p:spPr>
          <a:xfrm>
            <a:off x="720000" y="4104775"/>
            <a:ext cx="7704000" cy="50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turn challenges into opportunities!</a:t>
            </a:r>
            <a:endParaRPr/>
          </a:p>
        </p:txBody>
      </p:sp>
      <p:grpSp>
        <p:nvGrpSpPr>
          <p:cNvPr id="347" name="Google Shape;347;p36"/>
          <p:cNvGrpSpPr/>
          <p:nvPr/>
        </p:nvGrpSpPr>
        <p:grpSpPr>
          <a:xfrm>
            <a:off x="8228625" y="1820750"/>
            <a:ext cx="226500" cy="378950"/>
            <a:chOff x="7894100" y="3762250"/>
            <a:chExt cx="226500" cy="378950"/>
          </a:xfrm>
        </p:grpSpPr>
        <p:sp>
          <p:nvSpPr>
            <p:cNvPr id="348" name="Google Shape;348;p36"/>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49" name="Google Shape;349;p36"/>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50" name="Google Shape;350;p36"/>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are our priorities right now?</a:t>
            </a:r>
            <a:endParaRPr/>
          </a:p>
        </p:txBody>
      </p:sp>
      <p:sp>
        <p:nvSpPr>
          <p:cNvPr id="356" name="Google Shape;356;p37"/>
          <p:cNvSpPr txBox="1"/>
          <p:nvPr/>
        </p:nvSpPr>
        <p:spPr>
          <a:xfrm>
            <a:off x="535950" y="42125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Follow the link in the graph to modify its data and then paste the new one here.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For more info, click here</a:t>
            </a:r>
            <a:endParaRPr b="1" sz="1000">
              <a:solidFill>
                <a:schemeClr val="dk1"/>
              </a:solidFill>
              <a:latin typeface="Open Sans"/>
              <a:ea typeface="Open Sans"/>
              <a:cs typeface="Open Sans"/>
              <a:sym typeface="Open Sans"/>
            </a:endParaRPr>
          </a:p>
        </p:txBody>
      </p:sp>
      <p:sp>
        <p:nvSpPr>
          <p:cNvPr id="357" name="Google Shape;357;p37"/>
          <p:cNvSpPr txBox="1"/>
          <p:nvPr/>
        </p:nvSpPr>
        <p:spPr>
          <a:xfrm>
            <a:off x="6570577" y="2932500"/>
            <a:ext cx="1858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Topic 3</a:t>
            </a:r>
            <a:endParaRPr sz="1600">
              <a:solidFill>
                <a:schemeClr val="dk1"/>
              </a:solidFill>
              <a:latin typeface="Orbitron"/>
              <a:ea typeface="Orbitron"/>
              <a:cs typeface="Orbitron"/>
              <a:sym typeface="Orbitron"/>
            </a:endParaRPr>
          </a:p>
        </p:txBody>
      </p:sp>
      <p:sp>
        <p:nvSpPr>
          <p:cNvPr id="358" name="Google Shape;358;p37"/>
          <p:cNvSpPr txBox="1"/>
          <p:nvPr/>
        </p:nvSpPr>
        <p:spPr>
          <a:xfrm>
            <a:off x="6570575" y="2178175"/>
            <a:ext cx="1858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Topic 2</a:t>
            </a:r>
            <a:endParaRPr sz="1600">
              <a:solidFill>
                <a:schemeClr val="dk1"/>
              </a:solidFill>
              <a:latin typeface="Orbitron"/>
              <a:ea typeface="Orbitron"/>
              <a:cs typeface="Orbitron"/>
              <a:sym typeface="Orbitron"/>
            </a:endParaRPr>
          </a:p>
        </p:txBody>
      </p:sp>
      <p:sp>
        <p:nvSpPr>
          <p:cNvPr id="359" name="Google Shape;359;p37"/>
          <p:cNvSpPr txBox="1"/>
          <p:nvPr/>
        </p:nvSpPr>
        <p:spPr>
          <a:xfrm>
            <a:off x="6570577" y="1423850"/>
            <a:ext cx="18582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Topic 1</a:t>
            </a:r>
            <a:endParaRPr sz="1600">
              <a:solidFill>
                <a:schemeClr val="dk1"/>
              </a:solidFill>
              <a:latin typeface="Orbitron"/>
              <a:ea typeface="Orbitron"/>
              <a:cs typeface="Orbitron"/>
              <a:sym typeface="Orbitron"/>
            </a:endParaRPr>
          </a:p>
        </p:txBody>
      </p:sp>
      <p:sp>
        <p:nvSpPr>
          <p:cNvPr id="360" name="Google Shape;360;p37"/>
          <p:cNvSpPr/>
          <p:nvPr/>
        </p:nvSpPr>
        <p:spPr>
          <a:xfrm>
            <a:off x="6346063" y="1464725"/>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7"/>
          <p:cNvSpPr/>
          <p:nvPr/>
        </p:nvSpPr>
        <p:spPr>
          <a:xfrm>
            <a:off x="6346063" y="2219650"/>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7"/>
          <p:cNvSpPr/>
          <p:nvPr/>
        </p:nvSpPr>
        <p:spPr>
          <a:xfrm>
            <a:off x="6346063" y="2974575"/>
            <a:ext cx="183300" cy="183300"/>
          </a:xfrm>
          <a:prstGeom prst="rect">
            <a:avLst/>
          </a:prstGeom>
          <a:solidFill>
            <a:srgbClr val="6AB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 name="Google Shape;363;p37"/>
          <p:cNvGrpSpPr/>
          <p:nvPr/>
        </p:nvGrpSpPr>
        <p:grpSpPr>
          <a:xfrm>
            <a:off x="6346075" y="3545025"/>
            <a:ext cx="536998" cy="134100"/>
            <a:chOff x="7229775" y="947625"/>
            <a:chExt cx="536998" cy="134100"/>
          </a:xfrm>
        </p:grpSpPr>
        <p:sp>
          <p:nvSpPr>
            <p:cNvPr id="364" name="Google Shape;364;p37"/>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65" name="Google Shape;365;p37"/>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66" name="Google Shape;366;p37"/>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67" name="Google Shape;367;p37"/>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368" name="Google Shape;368;p37"/>
          <p:cNvGrpSpPr/>
          <p:nvPr/>
        </p:nvGrpSpPr>
        <p:grpSpPr>
          <a:xfrm>
            <a:off x="639950" y="3874875"/>
            <a:ext cx="150300" cy="378950"/>
            <a:chOff x="205650" y="308475"/>
            <a:chExt cx="150300" cy="378950"/>
          </a:xfrm>
        </p:grpSpPr>
        <p:sp>
          <p:nvSpPr>
            <p:cNvPr id="369" name="Google Shape;369;p37"/>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70" name="Google Shape;370;p37"/>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71" name="Google Shape;371;p37"/>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pic>
        <p:nvPicPr>
          <p:cNvPr id="372" name="Google Shape;372;p37" title="Chart">
            <a:hlinkClick r:id="rId4"/>
          </p:cNvPr>
          <p:cNvPicPr preferRelativeResize="0"/>
          <p:nvPr/>
        </p:nvPicPr>
        <p:blipFill>
          <a:blip r:embed="rId5">
            <a:alphaModFix/>
          </a:blip>
          <a:stretch>
            <a:fillRect/>
          </a:stretch>
        </p:blipFill>
        <p:spPr>
          <a:xfrm>
            <a:off x="942650" y="1170125"/>
            <a:ext cx="4424621" cy="2890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our projects do?</a:t>
            </a:r>
            <a:endParaRPr/>
          </a:p>
        </p:txBody>
      </p:sp>
      <p:graphicFrame>
        <p:nvGraphicFramePr>
          <p:cNvPr id="378" name="Google Shape;378;p38"/>
          <p:cNvGraphicFramePr/>
          <p:nvPr/>
        </p:nvGraphicFramePr>
        <p:xfrm>
          <a:off x="719963" y="1161610"/>
          <a:ext cx="3000000" cy="3000000"/>
        </p:xfrm>
        <a:graphic>
          <a:graphicData uri="http://schemas.openxmlformats.org/drawingml/2006/table">
            <a:tbl>
              <a:tblPr>
                <a:noFill/>
                <a:tableStyleId>{2BE77D3C-AF70-443D-B327-80C58B219B2E}</a:tableStyleId>
              </a:tblPr>
              <a:tblGrid>
                <a:gridCol w="1508700"/>
                <a:gridCol w="1231825"/>
                <a:gridCol w="1231825"/>
                <a:gridCol w="1231825"/>
                <a:gridCol w="1231825"/>
                <a:gridCol w="1231825"/>
              </a:tblGrid>
              <a:tr h="47062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lt2">
                          <a:alpha val="0"/>
                        </a:schemeClr>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alpha val="0"/>
                        </a:schemeClr>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Project 1</a:t>
                      </a:r>
                      <a:endParaRPr sz="1600">
                        <a:solidFill>
                          <a:schemeClr val="dk1"/>
                        </a:solidFill>
                        <a:latin typeface="Orbitron"/>
                        <a:ea typeface="Orbitron"/>
                        <a:cs typeface="Orbitron"/>
                        <a:sym typeface="Orbitron"/>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Project 2</a:t>
                      </a:r>
                      <a:endParaRPr sz="1600">
                        <a:solidFill>
                          <a:schemeClr val="dk1"/>
                        </a:solidFill>
                        <a:latin typeface="Orbitron"/>
                        <a:ea typeface="Orbitron"/>
                        <a:cs typeface="Orbitron"/>
                        <a:sym typeface="Orbitron"/>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600">
                          <a:solidFill>
                            <a:schemeClr val="dk1"/>
                          </a:solidFill>
                          <a:latin typeface="Orbitron"/>
                          <a:ea typeface="Orbitron"/>
                          <a:cs typeface="Orbitron"/>
                          <a:sym typeface="Orbitron"/>
                        </a:rPr>
                        <a:t>Project 3</a:t>
                      </a:r>
                      <a:endParaRPr sz="1600">
                        <a:solidFill>
                          <a:schemeClr val="dk1"/>
                        </a:solidFill>
                        <a:latin typeface="Orbitron"/>
                        <a:ea typeface="Orbitron"/>
                        <a:cs typeface="Orbitron"/>
                        <a:sym typeface="Orbitron"/>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Project 4</a:t>
                      </a:r>
                      <a:endParaRPr sz="1600">
                        <a:solidFill>
                          <a:schemeClr val="dk1"/>
                        </a:solidFill>
                        <a:latin typeface="Orbitron"/>
                        <a:ea typeface="Orbitron"/>
                        <a:cs typeface="Orbitron"/>
                        <a:sym typeface="Orbitron"/>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Project 5</a:t>
                      </a:r>
                      <a:endParaRPr sz="1600">
                        <a:solidFill>
                          <a:schemeClr val="dk1"/>
                        </a:solidFill>
                        <a:latin typeface="Orbitron"/>
                        <a:ea typeface="Orbitron"/>
                        <a:cs typeface="Orbitron"/>
                        <a:sym typeface="Orbitron"/>
                      </a:endParaRPr>
                    </a:p>
                  </a:txBody>
                  <a:tcPr marT="68575" marB="6857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1</a:t>
                      </a:r>
                      <a:endParaRPr sz="1600">
                        <a:solidFill>
                          <a:schemeClr val="dk1"/>
                        </a:solidFill>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sz="1100">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2</a:t>
                      </a:r>
                      <a:endParaRPr sz="1600">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3</a:t>
                      </a:r>
                      <a:endParaRPr sz="1600">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4</a:t>
                      </a:r>
                      <a:endParaRPr sz="1600">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5</a:t>
                      </a:r>
                      <a:endParaRPr sz="1600">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470625">
                <a:tc>
                  <a:txBody>
                    <a:bodyPr/>
                    <a:lstStyle/>
                    <a:p>
                      <a:pPr indent="0" lvl="0" marL="0" rtl="0" algn="l">
                        <a:spcBef>
                          <a:spcPts val="0"/>
                        </a:spcBef>
                        <a:spcAft>
                          <a:spcPts val="0"/>
                        </a:spcAft>
                        <a:buNone/>
                      </a:pPr>
                      <a:r>
                        <a:rPr lang="en" sz="1600">
                          <a:solidFill>
                            <a:schemeClr val="dk1"/>
                          </a:solidFill>
                          <a:latin typeface="Orbitron"/>
                          <a:ea typeface="Orbitron"/>
                          <a:cs typeface="Orbitron"/>
                          <a:sym typeface="Orbitron"/>
                        </a:rPr>
                        <a:t>Goal 6</a:t>
                      </a:r>
                      <a:endParaRPr sz="1600">
                        <a:latin typeface="Orbitron"/>
                        <a:ea typeface="Orbitron"/>
                        <a:cs typeface="Orbitron"/>
                        <a:sym typeface="Orbitron"/>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Kanit Light"/>
                          <a:ea typeface="Kanit Light"/>
                          <a:cs typeface="Kanit Light"/>
                          <a:sym typeface="Kanit Light"/>
                        </a:rPr>
                        <a:t>Write your metrics</a:t>
                      </a:r>
                      <a:endParaRPr>
                        <a:solidFill>
                          <a:schemeClr val="dk1"/>
                        </a:solidFill>
                        <a:latin typeface="Kanit Light"/>
                        <a:ea typeface="Kanit Light"/>
                        <a:cs typeface="Kanit Light"/>
                        <a:sym typeface="Kanit Light"/>
                      </a:endParaRPr>
                    </a:p>
                  </a:txBody>
                  <a:tcPr marT="0" marB="0" marR="0" marL="0"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
        <p:nvSpPr>
          <p:cNvPr id="384" name="Google Shape;384;p39"/>
          <p:cNvSpPr/>
          <p:nvPr/>
        </p:nvSpPr>
        <p:spPr>
          <a:xfrm>
            <a:off x="1531125" y="136170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9"/>
          <p:cNvSpPr/>
          <p:nvPr/>
        </p:nvSpPr>
        <p:spPr>
          <a:xfrm>
            <a:off x="3495025" y="136170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9"/>
          <p:cNvSpPr/>
          <p:nvPr/>
        </p:nvSpPr>
        <p:spPr>
          <a:xfrm>
            <a:off x="5458925" y="136170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9"/>
          <p:cNvSpPr/>
          <p:nvPr/>
        </p:nvSpPr>
        <p:spPr>
          <a:xfrm>
            <a:off x="7422825" y="136170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9"/>
          <p:cNvSpPr txBox="1"/>
          <p:nvPr/>
        </p:nvSpPr>
        <p:spPr>
          <a:xfrm flipH="1">
            <a:off x="713175" y="188207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Gather data</a:t>
            </a:r>
            <a:endParaRPr sz="1200">
              <a:solidFill>
                <a:schemeClr val="dk1"/>
              </a:solidFill>
              <a:latin typeface="Kanit Light"/>
              <a:ea typeface="Kanit Light"/>
              <a:cs typeface="Kanit Light"/>
              <a:sym typeface="Kanit Light"/>
            </a:endParaRPr>
          </a:p>
        </p:txBody>
      </p:sp>
      <p:sp>
        <p:nvSpPr>
          <p:cNvPr id="389" name="Google Shape;389;p39"/>
          <p:cNvSpPr txBox="1"/>
          <p:nvPr/>
        </p:nvSpPr>
        <p:spPr>
          <a:xfrm flipH="1">
            <a:off x="2677075" y="188207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Outline the project</a:t>
            </a:r>
            <a:endParaRPr sz="1200">
              <a:solidFill>
                <a:schemeClr val="dk1"/>
              </a:solidFill>
              <a:latin typeface="Kanit Light"/>
              <a:ea typeface="Kanit Light"/>
              <a:cs typeface="Kanit Light"/>
              <a:sym typeface="Kanit Light"/>
            </a:endParaRPr>
          </a:p>
        </p:txBody>
      </p:sp>
      <p:sp>
        <p:nvSpPr>
          <p:cNvPr id="390" name="Google Shape;390;p39"/>
          <p:cNvSpPr txBox="1"/>
          <p:nvPr/>
        </p:nvSpPr>
        <p:spPr>
          <a:xfrm flipH="1">
            <a:off x="4646033" y="1882082"/>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Establish communication</a:t>
            </a:r>
            <a:endParaRPr sz="1200">
              <a:solidFill>
                <a:schemeClr val="dk1"/>
              </a:solidFill>
              <a:latin typeface="Kanit Light"/>
              <a:ea typeface="Kanit Light"/>
              <a:cs typeface="Kanit Light"/>
              <a:sym typeface="Kanit Light"/>
            </a:endParaRPr>
          </a:p>
        </p:txBody>
      </p:sp>
      <p:sp>
        <p:nvSpPr>
          <p:cNvPr id="391" name="Google Shape;391;p39"/>
          <p:cNvSpPr txBox="1"/>
          <p:nvPr/>
        </p:nvSpPr>
        <p:spPr>
          <a:xfrm flipH="1">
            <a:off x="6604875" y="188207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Create milestones</a:t>
            </a:r>
            <a:endParaRPr sz="1200">
              <a:solidFill>
                <a:schemeClr val="dk1"/>
              </a:solidFill>
              <a:latin typeface="Kanit Light"/>
              <a:ea typeface="Kanit Light"/>
              <a:cs typeface="Kanit Light"/>
              <a:sym typeface="Kanit Light"/>
            </a:endParaRPr>
          </a:p>
        </p:txBody>
      </p:sp>
      <p:cxnSp>
        <p:nvCxnSpPr>
          <p:cNvPr id="392" name="Google Shape;392;p39"/>
          <p:cNvCxnSpPr>
            <a:stCxn id="384" idx="3"/>
            <a:endCxn id="385" idx="1"/>
          </p:cNvCxnSpPr>
          <p:nvPr/>
        </p:nvCxnSpPr>
        <p:spPr>
          <a:xfrm>
            <a:off x="1622625" y="140745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393" name="Google Shape;393;p39"/>
          <p:cNvCxnSpPr>
            <a:stCxn id="385" idx="3"/>
            <a:endCxn id="386" idx="1"/>
          </p:cNvCxnSpPr>
          <p:nvPr/>
        </p:nvCxnSpPr>
        <p:spPr>
          <a:xfrm>
            <a:off x="3586525" y="140745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394" name="Google Shape;394;p39"/>
          <p:cNvCxnSpPr>
            <a:stCxn id="386" idx="3"/>
            <a:endCxn id="387" idx="1"/>
          </p:cNvCxnSpPr>
          <p:nvPr/>
        </p:nvCxnSpPr>
        <p:spPr>
          <a:xfrm>
            <a:off x="5550425" y="140745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395" name="Google Shape;395;p39"/>
          <p:cNvCxnSpPr>
            <a:stCxn id="384" idx="2"/>
            <a:endCxn id="396" idx="0"/>
          </p:cNvCxnSpPr>
          <p:nvPr/>
        </p:nvCxnSpPr>
        <p:spPr>
          <a:xfrm>
            <a:off x="1576875" y="145320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397" name="Google Shape;397;p39"/>
          <p:cNvCxnSpPr>
            <a:stCxn id="385" idx="2"/>
            <a:endCxn id="398" idx="0"/>
          </p:cNvCxnSpPr>
          <p:nvPr/>
        </p:nvCxnSpPr>
        <p:spPr>
          <a:xfrm>
            <a:off x="3540775" y="145320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399" name="Google Shape;399;p39"/>
          <p:cNvCxnSpPr>
            <a:stCxn id="386" idx="2"/>
            <a:endCxn id="400" idx="0"/>
          </p:cNvCxnSpPr>
          <p:nvPr/>
        </p:nvCxnSpPr>
        <p:spPr>
          <a:xfrm>
            <a:off x="5504675" y="145320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401" name="Google Shape;401;p39"/>
          <p:cNvCxnSpPr>
            <a:stCxn id="387" idx="2"/>
            <a:endCxn id="402" idx="0"/>
          </p:cNvCxnSpPr>
          <p:nvPr/>
        </p:nvCxnSpPr>
        <p:spPr>
          <a:xfrm>
            <a:off x="7468575" y="1453200"/>
            <a:ext cx="0" cy="324600"/>
          </a:xfrm>
          <a:prstGeom prst="straightConnector1">
            <a:avLst/>
          </a:prstGeom>
          <a:noFill/>
          <a:ln cap="flat" cmpd="sng" w="9525">
            <a:solidFill>
              <a:schemeClr val="lt2"/>
            </a:solidFill>
            <a:prstDash val="solid"/>
            <a:round/>
            <a:headEnd len="med" w="med" type="none"/>
            <a:tailEnd len="med" w="med" type="none"/>
          </a:ln>
        </p:spPr>
      </p:cxnSp>
      <p:sp>
        <p:nvSpPr>
          <p:cNvPr id="403" name="Google Shape;403;p39"/>
          <p:cNvSpPr/>
          <p:nvPr/>
        </p:nvSpPr>
        <p:spPr>
          <a:xfrm>
            <a:off x="1531125" y="334855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9"/>
          <p:cNvSpPr/>
          <p:nvPr/>
        </p:nvSpPr>
        <p:spPr>
          <a:xfrm>
            <a:off x="3495025" y="334855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9"/>
          <p:cNvSpPr/>
          <p:nvPr/>
        </p:nvSpPr>
        <p:spPr>
          <a:xfrm>
            <a:off x="5458925" y="334855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9"/>
          <p:cNvSpPr/>
          <p:nvPr/>
        </p:nvSpPr>
        <p:spPr>
          <a:xfrm>
            <a:off x="7422825" y="3348550"/>
            <a:ext cx="91500" cy="9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txBox="1"/>
          <p:nvPr/>
        </p:nvSpPr>
        <p:spPr>
          <a:xfrm flipH="1">
            <a:off x="713155" y="3868932"/>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Identify potential risks</a:t>
            </a:r>
            <a:endParaRPr sz="1200">
              <a:solidFill>
                <a:schemeClr val="dk1"/>
              </a:solidFill>
              <a:latin typeface="Kanit Light"/>
              <a:ea typeface="Kanit Light"/>
              <a:cs typeface="Kanit Light"/>
              <a:sym typeface="Kanit Light"/>
            </a:endParaRPr>
          </a:p>
        </p:txBody>
      </p:sp>
      <p:sp>
        <p:nvSpPr>
          <p:cNvPr id="408" name="Google Shape;408;p39"/>
          <p:cNvSpPr txBox="1"/>
          <p:nvPr/>
        </p:nvSpPr>
        <p:spPr>
          <a:xfrm flipH="1">
            <a:off x="2677064" y="386892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Stay on track</a:t>
            </a:r>
            <a:endParaRPr sz="1200">
              <a:solidFill>
                <a:schemeClr val="dk1"/>
              </a:solidFill>
              <a:latin typeface="Kanit Light"/>
              <a:ea typeface="Kanit Light"/>
              <a:cs typeface="Kanit Light"/>
              <a:sym typeface="Kanit Light"/>
            </a:endParaRPr>
          </a:p>
        </p:txBody>
      </p:sp>
      <p:sp>
        <p:nvSpPr>
          <p:cNvPr id="409" name="Google Shape;409;p39"/>
          <p:cNvSpPr txBox="1"/>
          <p:nvPr/>
        </p:nvSpPr>
        <p:spPr>
          <a:xfrm flipH="1">
            <a:off x="4640970" y="386892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Assign accountability</a:t>
            </a:r>
            <a:endParaRPr sz="1200">
              <a:solidFill>
                <a:schemeClr val="dk1"/>
              </a:solidFill>
              <a:latin typeface="Kanit Light"/>
              <a:ea typeface="Kanit Light"/>
              <a:cs typeface="Kanit Light"/>
              <a:sym typeface="Kanit Light"/>
            </a:endParaRPr>
          </a:p>
        </p:txBody>
      </p:sp>
      <p:sp>
        <p:nvSpPr>
          <p:cNvPr id="410" name="Google Shape;410;p39"/>
          <p:cNvSpPr txBox="1"/>
          <p:nvPr/>
        </p:nvSpPr>
        <p:spPr>
          <a:xfrm flipH="1">
            <a:off x="6604875" y="3868927"/>
            <a:ext cx="1812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Assess progress</a:t>
            </a:r>
            <a:endParaRPr sz="1200">
              <a:solidFill>
                <a:schemeClr val="dk1"/>
              </a:solidFill>
              <a:latin typeface="Kanit Light"/>
              <a:ea typeface="Kanit Light"/>
              <a:cs typeface="Kanit Light"/>
              <a:sym typeface="Kanit Light"/>
            </a:endParaRPr>
          </a:p>
        </p:txBody>
      </p:sp>
      <p:cxnSp>
        <p:nvCxnSpPr>
          <p:cNvPr id="411" name="Google Shape;411;p39"/>
          <p:cNvCxnSpPr>
            <a:stCxn id="403" idx="3"/>
            <a:endCxn id="404" idx="1"/>
          </p:cNvCxnSpPr>
          <p:nvPr/>
        </p:nvCxnSpPr>
        <p:spPr>
          <a:xfrm>
            <a:off x="1622625" y="339430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412" name="Google Shape;412;p39"/>
          <p:cNvCxnSpPr>
            <a:stCxn id="404" idx="3"/>
            <a:endCxn id="405" idx="1"/>
          </p:cNvCxnSpPr>
          <p:nvPr/>
        </p:nvCxnSpPr>
        <p:spPr>
          <a:xfrm>
            <a:off x="3586525" y="339430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413" name="Google Shape;413;p39"/>
          <p:cNvCxnSpPr>
            <a:stCxn id="405" idx="3"/>
            <a:endCxn id="406" idx="1"/>
          </p:cNvCxnSpPr>
          <p:nvPr/>
        </p:nvCxnSpPr>
        <p:spPr>
          <a:xfrm>
            <a:off x="5550425" y="3394300"/>
            <a:ext cx="1872300" cy="0"/>
          </a:xfrm>
          <a:prstGeom prst="straightConnector1">
            <a:avLst/>
          </a:prstGeom>
          <a:noFill/>
          <a:ln cap="flat" cmpd="sng" w="9525">
            <a:solidFill>
              <a:schemeClr val="lt2"/>
            </a:solidFill>
            <a:prstDash val="solid"/>
            <a:round/>
            <a:headEnd len="med" w="med" type="none"/>
            <a:tailEnd len="med" w="med" type="none"/>
          </a:ln>
        </p:spPr>
      </p:cxnSp>
      <p:cxnSp>
        <p:nvCxnSpPr>
          <p:cNvPr id="414" name="Google Shape;414;p39"/>
          <p:cNvCxnSpPr>
            <a:stCxn id="403" idx="2"/>
            <a:endCxn id="415" idx="0"/>
          </p:cNvCxnSpPr>
          <p:nvPr/>
        </p:nvCxnSpPr>
        <p:spPr>
          <a:xfrm>
            <a:off x="1576875" y="344005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416" name="Google Shape;416;p39"/>
          <p:cNvCxnSpPr>
            <a:stCxn id="404" idx="2"/>
            <a:endCxn id="417" idx="0"/>
          </p:cNvCxnSpPr>
          <p:nvPr/>
        </p:nvCxnSpPr>
        <p:spPr>
          <a:xfrm>
            <a:off x="3540775" y="344005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418" name="Google Shape;418;p39"/>
          <p:cNvCxnSpPr>
            <a:stCxn id="405" idx="2"/>
            <a:endCxn id="419" idx="0"/>
          </p:cNvCxnSpPr>
          <p:nvPr/>
        </p:nvCxnSpPr>
        <p:spPr>
          <a:xfrm>
            <a:off x="5504675" y="344005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420" name="Google Shape;420;p39"/>
          <p:cNvCxnSpPr>
            <a:stCxn id="406" idx="2"/>
            <a:endCxn id="421" idx="0"/>
          </p:cNvCxnSpPr>
          <p:nvPr/>
        </p:nvCxnSpPr>
        <p:spPr>
          <a:xfrm>
            <a:off x="7468575" y="3440050"/>
            <a:ext cx="0" cy="324600"/>
          </a:xfrm>
          <a:prstGeom prst="straightConnector1">
            <a:avLst/>
          </a:prstGeom>
          <a:noFill/>
          <a:ln cap="flat" cmpd="sng" w="9525">
            <a:solidFill>
              <a:schemeClr val="lt2"/>
            </a:solidFill>
            <a:prstDash val="solid"/>
            <a:round/>
            <a:headEnd len="med" w="med" type="none"/>
            <a:tailEnd len="med" w="med" type="none"/>
          </a:ln>
        </p:spPr>
      </p:cxnSp>
      <p:cxnSp>
        <p:nvCxnSpPr>
          <p:cNvPr id="422" name="Google Shape;422;p39"/>
          <p:cNvCxnSpPr>
            <a:stCxn id="387" idx="3"/>
            <a:endCxn id="403" idx="1"/>
          </p:cNvCxnSpPr>
          <p:nvPr/>
        </p:nvCxnSpPr>
        <p:spPr>
          <a:xfrm flipH="1">
            <a:off x="1531125" y="1407450"/>
            <a:ext cx="5983200" cy="1986900"/>
          </a:xfrm>
          <a:prstGeom prst="bentConnector5">
            <a:avLst>
              <a:gd fmla="val -14294" name="adj1"/>
              <a:gd fmla="val 64689" name="adj2"/>
              <a:gd fmla="val 110153" name="adj3"/>
            </a:avLst>
          </a:prstGeom>
          <a:noFill/>
          <a:ln cap="flat" cmpd="sng" w="9525">
            <a:solidFill>
              <a:schemeClr val="lt2"/>
            </a:solidFill>
            <a:prstDash val="solid"/>
            <a:round/>
            <a:headEnd len="med" w="med" type="none"/>
            <a:tailEnd len="med" w="med" type="none"/>
          </a:ln>
        </p:spPr>
      </p:cxnSp>
      <p:grpSp>
        <p:nvGrpSpPr>
          <p:cNvPr id="423" name="Google Shape;423;p39"/>
          <p:cNvGrpSpPr/>
          <p:nvPr/>
        </p:nvGrpSpPr>
        <p:grpSpPr>
          <a:xfrm>
            <a:off x="8197500" y="3204825"/>
            <a:ext cx="226500" cy="378950"/>
            <a:chOff x="7894100" y="3762250"/>
            <a:chExt cx="226500" cy="378950"/>
          </a:xfrm>
        </p:grpSpPr>
        <p:sp>
          <p:nvSpPr>
            <p:cNvPr id="424" name="Google Shape;424;p39"/>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25" name="Google Shape;425;p39"/>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26" name="Google Shape;426;p39"/>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40"/>
          <p:cNvSpPr txBox="1"/>
          <p:nvPr>
            <p:ph type="title"/>
          </p:nvPr>
        </p:nvSpPr>
        <p:spPr>
          <a:xfrm flipH="1">
            <a:off x="727300" y="625225"/>
            <a:ext cx="3161700" cy="101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Picture your success!</a:t>
            </a:r>
            <a:endParaRPr/>
          </a:p>
        </p:txBody>
      </p:sp>
      <p:sp>
        <p:nvSpPr>
          <p:cNvPr id="432" name="Google Shape;432;p40"/>
          <p:cNvSpPr txBox="1"/>
          <p:nvPr>
            <p:ph idx="1" type="subTitle"/>
          </p:nvPr>
        </p:nvSpPr>
        <p:spPr>
          <a:xfrm flipH="1">
            <a:off x="727300" y="1631503"/>
            <a:ext cx="3161700" cy="117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Struggles and obstacles are just a stepping stone to your ultimate goal. Stay determined and remember that success is always within reach!</a:t>
            </a:r>
            <a:endParaRPr/>
          </a:p>
        </p:txBody>
      </p:sp>
      <p:pic>
        <p:nvPicPr>
          <p:cNvPr id="433" name="Google Shape;433;p40"/>
          <p:cNvPicPr preferRelativeResize="0"/>
          <p:nvPr>
            <p:ph idx="2" type="pic"/>
          </p:nvPr>
        </p:nvPicPr>
        <p:blipFill rotWithShape="1">
          <a:blip r:embed="rId3">
            <a:alphaModFix/>
          </a:blip>
          <a:srcRect b="0" l="26944" r="26949" t="0"/>
          <a:stretch/>
        </p:blipFill>
        <p:spPr>
          <a:xfrm flipH="1">
            <a:off x="5755800" y="587675"/>
            <a:ext cx="2745000" cy="3968100"/>
          </a:xfrm>
          <a:prstGeom prst="snip2DiagRect">
            <a:avLst>
              <a:gd fmla="val 0" name="adj1"/>
              <a:gd fmla="val 16667" name="adj2"/>
            </a:avLst>
          </a:prstGeom>
        </p:spPr>
      </p:pic>
      <p:pic>
        <p:nvPicPr>
          <p:cNvPr id="434" name="Google Shape;434;p40"/>
          <p:cNvPicPr preferRelativeResize="0"/>
          <p:nvPr>
            <p:ph idx="3" type="pic"/>
          </p:nvPr>
        </p:nvPicPr>
        <p:blipFill rotWithShape="1">
          <a:blip r:embed="rId4">
            <a:alphaModFix/>
          </a:blip>
          <a:srcRect b="16017" l="0" r="0" t="32711"/>
          <a:stretch/>
        </p:blipFill>
        <p:spPr>
          <a:xfrm flipH="1">
            <a:off x="1344625" y="3117873"/>
            <a:ext cx="4207500" cy="1437900"/>
          </a:xfrm>
          <a:prstGeom prst="snip2DiagRect">
            <a:avLst>
              <a:gd fmla="val 0" name="adj1"/>
              <a:gd fmla="val 16667" name="adj2"/>
            </a:avLst>
          </a:prstGeom>
        </p:spPr>
      </p:pic>
      <p:pic>
        <p:nvPicPr>
          <p:cNvPr id="435" name="Google Shape;435;p40"/>
          <p:cNvPicPr preferRelativeResize="0"/>
          <p:nvPr>
            <p:ph idx="4" type="pic"/>
          </p:nvPr>
        </p:nvPicPr>
        <p:blipFill rotWithShape="1">
          <a:blip r:embed="rId5">
            <a:alphaModFix/>
          </a:blip>
          <a:srcRect b="1468" l="37283" r="21428" t="0"/>
          <a:stretch/>
        </p:blipFill>
        <p:spPr>
          <a:xfrm flipH="1">
            <a:off x="4066825" y="587675"/>
            <a:ext cx="1485300" cy="2361900"/>
          </a:xfrm>
          <a:prstGeom prst="snip1Rect">
            <a:avLst>
              <a:gd fmla="val 16667" name="adj"/>
            </a:avLst>
          </a:prstGeom>
        </p:spPr>
      </p:pic>
      <p:grpSp>
        <p:nvGrpSpPr>
          <p:cNvPr id="436" name="Google Shape;436;p40"/>
          <p:cNvGrpSpPr/>
          <p:nvPr/>
        </p:nvGrpSpPr>
        <p:grpSpPr>
          <a:xfrm rot="5400000">
            <a:off x="861825" y="3983650"/>
            <a:ext cx="536998" cy="134100"/>
            <a:chOff x="7229775" y="947625"/>
            <a:chExt cx="536998" cy="134100"/>
          </a:xfrm>
        </p:grpSpPr>
        <p:sp>
          <p:nvSpPr>
            <p:cNvPr id="437" name="Google Shape;437;p40"/>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38" name="Google Shape;438;p40"/>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39" name="Google Shape;439;p40"/>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40" name="Google Shape;440;p40"/>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441" name="Google Shape;441;p40"/>
          <p:cNvGrpSpPr/>
          <p:nvPr/>
        </p:nvGrpSpPr>
        <p:grpSpPr>
          <a:xfrm>
            <a:off x="8180750" y="816250"/>
            <a:ext cx="150300" cy="378950"/>
            <a:chOff x="205650" y="308475"/>
            <a:chExt cx="150300" cy="378950"/>
          </a:xfrm>
        </p:grpSpPr>
        <p:sp>
          <p:nvSpPr>
            <p:cNvPr id="442" name="Google Shape;442;p40"/>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43" name="Google Shape;443;p40"/>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44" name="Google Shape;444;p40"/>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41"/>
          <p:cNvPicPr preferRelativeResize="0"/>
          <p:nvPr/>
        </p:nvPicPr>
        <p:blipFill rotWithShape="1">
          <a:blip r:embed="rId3">
            <a:alphaModFix/>
          </a:blip>
          <a:srcRect b="33351" l="0" r="0" t="0"/>
          <a:stretch/>
        </p:blipFill>
        <p:spPr>
          <a:xfrm>
            <a:off x="764175" y="1150375"/>
            <a:ext cx="1097400" cy="1097400"/>
          </a:xfrm>
          <a:prstGeom prst="snip2DiagRect">
            <a:avLst>
              <a:gd fmla="val 0" name="adj1"/>
              <a:gd fmla="val 16667" name="adj2"/>
            </a:avLst>
          </a:prstGeom>
          <a:noFill/>
          <a:ln cap="flat" cmpd="sng" w="9525">
            <a:solidFill>
              <a:schemeClr val="lt2"/>
            </a:solidFill>
            <a:prstDash val="solid"/>
            <a:round/>
            <a:headEnd len="sm" w="sm" type="none"/>
            <a:tailEnd len="sm" w="sm" type="none"/>
          </a:ln>
        </p:spPr>
      </p:pic>
      <p:sp>
        <p:nvSpPr>
          <p:cNvPr id="450" name="Google Shape;450;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infographic</a:t>
            </a:r>
            <a:endParaRPr/>
          </a:p>
        </p:txBody>
      </p:sp>
      <p:sp>
        <p:nvSpPr>
          <p:cNvPr id="451" name="Google Shape;451;p41"/>
          <p:cNvSpPr txBox="1"/>
          <p:nvPr>
            <p:ph idx="4294967295" type="subTitle"/>
          </p:nvPr>
        </p:nvSpPr>
        <p:spPr>
          <a:xfrm>
            <a:off x="2216025" y="2018500"/>
            <a:ext cx="3633000" cy="4875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Bio</a:t>
            </a:r>
            <a:endParaRPr sz="1600">
              <a:latin typeface="Orbitron"/>
              <a:ea typeface="Orbitron"/>
              <a:cs typeface="Orbitron"/>
              <a:sym typeface="Orbitron"/>
            </a:endParaRPr>
          </a:p>
        </p:txBody>
      </p:sp>
      <p:sp>
        <p:nvSpPr>
          <p:cNvPr id="452" name="Google Shape;452;p41"/>
          <p:cNvSpPr txBox="1"/>
          <p:nvPr>
            <p:ph idx="4294967295" type="subTitle"/>
          </p:nvPr>
        </p:nvSpPr>
        <p:spPr>
          <a:xfrm>
            <a:off x="2216025" y="2405850"/>
            <a:ext cx="3633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Has a degree in Business Administration from University of Miami and has worked different roles</a:t>
            </a:r>
            <a:endParaRPr sz="1200"/>
          </a:p>
        </p:txBody>
      </p:sp>
      <p:sp>
        <p:nvSpPr>
          <p:cNvPr id="453" name="Google Shape;453;p41"/>
          <p:cNvSpPr txBox="1"/>
          <p:nvPr>
            <p:ph idx="4294967295" type="subTitle"/>
          </p:nvPr>
        </p:nvSpPr>
        <p:spPr>
          <a:xfrm>
            <a:off x="715175" y="2245475"/>
            <a:ext cx="1500900" cy="4875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Jane</a:t>
            </a:r>
            <a:endParaRPr sz="1600">
              <a:latin typeface="Orbitron"/>
              <a:ea typeface="Orbitron"/>
              <a:cs typeface="Orbitron"/>
              <a:sym typeface="Orbitron"/>
            </a:endParaRPr>
          </a:p>
        </p:txBody>
      </p:sp>
      <p:sp>
        <p:nvSpPr>
          <p:cNvPr id="454" name="Google Shape;454;p41"/>
          <p:cNvSpPr txBox="1"/>
          <p:nvPr>
            <p:ph idx="4294967295" type="subTitle"/>
          </p:nvPr>
        </p:nvSpPr>
        <p:spPr>
          <a:xfrm>
            <a:off x="715175" y="2722675"/>
            <a:ext cx="1500900" cy="406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34, Business owner</a:t>
            </a:r>
            <a:endParaRPr sz="1200"/>
          </a:p>
        </p:txBody>
      </p:sp>
      <p:sp>
        <p:nvSpPr>
          <p:cNvPr id="455" name="Google Shape;455;p41"/>
          <p:cNvSpPr txBox="1"/>
          <p:nvPr>
            <p:ph idx="4294967295" type="subTitle"/>
          </p:nvPr>
        </p:nvSpPr>
        <p:spPr>
          <a:xfrm>
            <a:off x="2216100" y="1108950"/>
            <a:ext cx="3633000" cy="9048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Orbitron"/>
                <a:ea typeface="Orbitron"/>
                <a:cs typeface="Orbitron"/>
                <a:sym typeface="Orbitron"/>
              </a:rPr>
              <a:t>“Success is achieved through hard work. No matter the obstacles, never give up on your dreams”</a:t>
            </a:r>
            <a:endParaRPr>
              <a:solidFill>
                <a:schemeClr val="lt2"/>
              </a:solidFill>
              <a:latin typeface="Orbitron"/>
              <a:ea typeface="Orbitron"/>
              <a:cs typeface="Orbitron"/>
              <a:sym typeface="Orbitron"/>
            </a:endParaRPr>
          </a:p>
        </p:txBody>
      </p:sp>
      <p:sp>
        <p:nvSpPr>
          <p:cNvPr id="456" name="Google Shape;456;p41"/>
          <p:cNvSpPr txBox="1"/>
          <p:nvPr>
            <p:ph idx="4294967295" type="subTitle"/>
          </p:nvPr>
        </p:nvSpPr>
        <p:spPr>
          <a:xfrm>
            <a:off x="2216025" y="3002450"/>
            <a:ext cx="3633000" cy="48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Personality</a:t>
            </a:r>
            <a:endParaRPr sz="1600">
              <a:latin typeface="Orbitron"/>
              <a:ea typeface="Orbitron"/>
              <a:cs typeface="Orbitron"/>
              <a:sym typeface="Orbitron"/>
            </a:endParaRPr>
          </a:p>
        </p:txBody>
      </p:sp>
      <p:sp>
        <p:nvSpPr>
          <p:cNvPr id="457" name="Google Shape;457;p41"/>
          <p:cNvSpPr txBox="1"/>
          <p:nvPr>
            <p:ph idx="4294967295" type="subTitle"/>
          </p:nvPr>
        </p:nvSpPr>
        <p:spPr>
          <a:xfrm>
            <a:off x="2216025" y="3479650"/>
            <a:ext cx="3633000" cy="1235400"/>
          </a:xfrm>
          <a:prstGeom prst="rect">
            <a:avLst/>
          </a:prstGeom>
          <a:ln>
            <a:noFill/>
          </a:ln>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P</a:t>
            </a:r>
            <a:r>
              <a:rPr lang="en"/>
              <a:t>assionate, determined and driven for </a:t>
            </a:r>
            <a:endParaRPr/>
          </a:p>
          <a:p>
            <a:pPr indent="0" lvl="0" marL="342900" rtl="0" algn="l">
              <a:spcBef>
                <a:spcPts val="0"/>
              </a:spcBef>
              <a:spcAft>
                <a:spcPts val="0"/>
              </a:spcAft>
              <a:buNone/>
            </a:pPr>
            <a:r>
              <a:rPr lang="en"/>
              <a:t>her goals</a:t>
            </a:r>
            <a:endParaRPr/>
          </a:p>
          <a:p>
            <a:pPr indent="-304800" lvl="0" marL="342900" rtl="0" algn="l">
              <a:spcBef>
                <a:spcPts val="0"/>
              </a:spcBef>
              <a:spcAft>
                <a:spcPts val="0"/>
              </a:spcAft>
              <a:buSzPts val="1200"/>
              <a:buChar char="●"/>
            </a:pPr>
            <a:r>
              <a:rPr lang="en"/>
              <a:t>Willing to take risks and face any challenges</a:t>
            </a:r>
            <a:endParaRPr/>
          </a:p>
          <a:p>
            <a:pPr indent="-304800" lvl="0" marL="342900" rtl="0" algn="l">
              <a:spcBef>
                <a:spcPts val="0"/>
              </a:spcBef>
              <a:spcAft>
                <a:spcPts val="0"/>
              </a:spcAft>
              <a:buSzPts val="1200"/>
              <a:buChar char="●"/>
            </a:pPr>
            <a:r>
              <a:rPr lang="en"/>
              <a:t>Relies on social media endorsements from trusted sources for guidance and needs to have information before making a decision</a:t>
            </a:r>
            <a:endParaRPr/>
          </a:p>
        </p:txBody>
      </p:sp>
      <p:sp>
        <p:nvSpPr>
          <p:cNvPr id="458" name="Google Shape;458;p41"/>
          <p:cNvSpPr txBox="1"/>
          <p:nvPr>
            <p:ph idx="4294967295" type="subTitle"/>
          </p:nvPr>
        </p:nvSpPr>
        <p:spPr>
          <a:xfrm>
            <a:off x="6072425" y="1118601"/>
            <a:ext cx="2351400" cy="54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Motivations</a:t>
            </a:r>
            <a:endParaRPr sz="1600">
              <a:latin typeface="Orbitron"/>
              <a:ea typeface="Orbitron"/>
              <a:cs typeface="Orbitron"/>
              <a:sym typeface="Orbitron"/>
            </a:endParaRPr>
          </a:p>
        </p:txBody>
      </p:sp>
      <p:sp>
        <p:nvSpPr>
          <p:cNvPr id="459" name="Google Shape;459;p41"/>
          <p:cNvSpPr txBox="1"/>
          <p:nvPr>
            <p:ph idx="4294967295" type="subTitle"/>
          </p:nvPr>
        </p:nvSpPr>
        <p:spPr>
          <a:xfrm>
            <a:off x="6467919" y="1659875"/>
            <a:ext cx="1956300" cy="40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Growing a business</a:t>
            </a:r>
            <a:endParaRPr sz="1200"/>
          </a:p>
        </p:txBody>
      </p:sp>
      <p:sp>
        <p:nvSpPr>
          <p:cNvPr id="460" name="Google Shape;460;p41"/>
          <p:cNvSpPr txBox="1"/>
          <p:nvPr>
            <p:ph idx="4294967295" type="subTitle"/>
          </p:nvPr>
        </p:nvSpPr>
        <p:spPr>
          <a:xfrm>
            <a:off x="6072425" y="3216475"/>
            <a:ext cx="2351400" cy="48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Pain points</a:t>
            </a:r>
            <a:endParaRPr sz="1600">
              <a:latin typeface="Orbitron"/>
              <a:ea typeface="Orbitron"/>
              <a:cs typeface="Orbitron"/>
              <a:sym typeface="Orbitron"/>
            </a:endParaRPr>
          </a:p>
        </p:txBody>
      </p:sp>
      <p:sp>
        <p:nvSpPr>
          <p:cNvPr id="461" name="Google Shape;461;p41"/>
          <p:cNvSpPr txBox="1"/>
          <p:nvPr>
            <p:ph idx="4294967295" type="subTitle"/>
          </p:nvPr>
        </p:nvSpPr>
        <p:spPr>
          <a:xfrm>
            <a:off x="6072425" y="3603825"/>
            <a:ext cx="2351400" cy="100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Staying organized and managing time. Struggles with finding the resources she needs to always stay ahead of </a:t>
            </a:r>
            <a:endParaRPr/>
          </a:p>
          <a:p>
            <a:pPr indent="0" lvl="0" marL="0" rtl="0" algn="l">
              <a:spcBef>
                <a:spcPts val="0"/>
              </a:spcBef>
              <a:spcAft>
                <a:spcPts val="0"/>
              </a:spcAft>
              <a:buNone/>
            </a:pPr>
            <a:r>
              <a:rPr lang="en"/>
              <a:t>the game</a:t>
            </a:r>
            <a:endParaRPr sz="1200"/>
          </a:p>
        </p:txBody>
      </p:sp>
      <p:sp>
        <p:nvSpPr>
          <p:cNvPr id="462" name="Google Shape;462;p41"/>
          <p:cNvSpPr txBox="1"/>
          <p:nvPr>
            <p:ph idx="4294967295" type="subTitle"/>
          </p:nvPr>
        </p:nvSpPr>
        <p:spPr>
          <a:xfrm>
            <a:off x="6467919" y="2184050"/>
            <a:ext cx="1956300" cy="40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Staying up-to-trend</a:t>
            </a:r>
            <a:endParaRPr sz="1200"/>
          </a:p>
        </p:txBody>
      </p:sp>
      <p:sp>
        <p:nvSpPr>
          <p:cNvPr id="463" name="Google Shape;463;p41"/>
          <p:cNvSpPr txBox="1"/>
          <p:nvPr>
            <p:ph idx="4294967295" type="subTitle"/>
          </p:nvPr>
        </p:nvSpPr>
        <p:spPr>
          <a:xfrm>
            <a:off x="6467919" y="2708225"/>
            <a:ext cx="1956300" cy="40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Learning new things</a:t>
            </a:r>
            <a:endParaRPr sz="1200"/>
          </a:p>
        </p:txBody>
      </p:sp>
      <p:sp>
        <p:nvSpPr>
          <p:cNvPr id="464" name="Google Shape;464;p41"/>
          <p:cNvSpPr/>
          <p:nvPr/>
        </p:nvSpPr>
        <p:spPr>
          <a:xfrm>
            <a:off x="6072325" y="1706950"/>
            <a:ext cx="3069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Orbitron"/>
                <a:ea typeface="Orbitron"/>
                <a:cs typeface="Orbitron"/>
                <a:sym typeface="Orbitron"/>
              </a:rPr>
              <a:t>1</a:t>
            </a:r>
            <a:endParaRPr b="1">
              <a:solidFill>
                <a:schemeClr val="lt2"/>
              </a:solidFill>
              <a:latin typeface="Orbitron"/>
              <a:ea typeface="Orbitron"/>
              <a:cs typeface="Orbitron"/>
              <a:sym typeface="Orbitron"/>
            </a:endParaRPr>
          </a:p>
        </p:txBody>
      </p:sp>
      <p:sp>
        <p:nvSpPr>
          <p:cNvPr id="465" name="Google Shape;465;p41"/>
          <p:cNvSpPr/>
          <p:nvPr/>
        </p:nvSpPr>
        <p:spPr>
          <a:xfrm>
            <a:off x="6072425" y="2232387"/>
            <a:ext cx="3069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Orbitron"/>
                <a:ea typeface="Orbitron"/>
                <a:cs typeface="Orbitron"/>
                <a:sym typeface="Orbitron"/>
              </a:rPr>
              <a:t>2</a:t>
            </a:r>
            <a:endParaRPr b="1">
              <a:solidFill>
                <a:schemeClr val="lt2"/>
              </a:solidFill>
              <a:latin typeface="Orbitron"/>
              <a:ea typeface="Orbitron"/>
              <a:cs typeface="Orbitron"/>
              <a:sym typeface="Orbitron"/>
            </a:endParaRPr>
          </a:p>
        </p:txBody>
      </p:sp>
      <p:sp>
        <p:nvSpPr>
          <p:cNvPr id="466" name="Google Shape;466;p41"/>
          <p:cNvSpPr/>
          <p:nvPr/>
        </p:nvSpPr>
        <p:spPr>
          <a:xfrm>
            <a:off x="6072384" y="2757663"/>
            <a:ext cx="306900" cy="30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2"/>
                </a:solidFill>
                <a:latin typeface="Orbitron"/>
                <a:ea typeface="Orbitron"/>
                <a:cs typeface="Orbitron"/>
                <a:sym typeface="Orbitron"/>
              </a:rPr>
              <a:t>3</a:t>
            </a:r>
            <a:endParaRPr b="1">
              <a:solidFill>
                <a:schemeClr val="lt2"/>
              </a:solidFill>
              <a:latin typeface="Orbitron"/>
              <a:ea typeface="Orbitron"/>
              <a:cs typeface="Orbitron"/>
              <a:sym typeface="Orbitron"/>
            </a:endParaRPr>
          </a:p>
        </p:txBody>
      </p:sp>
      <p:grpSp>
        <p:nvGrpSpPr>
          <p:cNvPr id="467" name="Google Shape;467;p41"/>
          <p:cNvGrpSpPr/>
          <p:nvPr/>
        </p:nvGrpSpPr>
        <p:grpSpPr>
          <a:xfrm>
            <a:off x="720000" y="3258975"/>
            <a:ext cx="226500" cy="378950"/>
            <a:chOff x="7894100" y="3762250"/>
            <a:chExt cx="226500" cy="378950"/>
          </a:xfrm>
        </p:grpSpPr>
        <p:sp>
          <p:nvSpPr>
            <p:cNvPr id="468" name="Google Shape;468;p41"/>
            <p:cNvSpPr/>
            <p:nvPr/>
          </p:nvSpPr>
          <p:spPr>
            <a:xfrm>
              <a:off x="8046500" y="376225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69" name="Google Shape;469;p41"/>
            <p:cNvSpPr/>
            <p:nvPr/>
          </p:nvSpPr>
          <p:spPr>
            <a:xfrm>
              <a:off x="7894100" y="39146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70" name="Google Shape;470;p41"/>
            <p:cNvSpPr/>
            <p:nvPr/>
          </p:nvSpPr>
          <p:spPr>
            <a:xfrm>
              <a:off x="8046500" y="40671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471" name="Google Shape;471;p41"/>
          <p:cNvGrpSpPr/>
          <p:nvPr/>
        </p:nvGrpSpPr>
        <p:grpSpPr>
          <a:xfrm>
            <a:off x="8349725" y="1071275"/>
            <a:ext cx="74100" cy="1788450"/>
            <a:chOff x="8657175" y="772575"/>
            <a:chExt cx="74100" cy="1788450"/>
          </a:xfrm>
        </p:grpSpPr>
        <p:sp>
          <p:nvSpPr>
            <p:cNvPr id="472" name="Google Shape;472;p41"/>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473" name="Google Shape;473;p41"/>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474" name="Google Shape;474;p41"/>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pic>
        <p:nvPicPr>
          <p:cNvPr id="479" name="Google Shape;479;p42"/>
          <p:cNvPicPr preferRelativeResize="0"/>
          <p:nvPr/>
        </p:nvPicPr>
        <p:blipFill rotWithShape="1">
          <a:blip r:embed="rId3">
            <a:alphaModFix/>
          </a:blip>
          <a:srcRect b="0" l="7330" r="7330" t="0"/>
          <a:stretch/>
        </p:blipFill>
        <p:spPr>
          <a:xfrm>
            <a:off x="1043362" y="1135013"/>
            <a:ext cx="928500" cy="928500"/>
          </a:xfrm>
          <a:prstGeom prst="snip1Rect">
            <a:avLst>
              <a:gd fmla="val 16667" name="adj"/>
            </a:avLst>
          </a:prstGeom>
          <a:noFill/>
          <a:ln cap="flat" cmpd="sng" w="9525">
            <a:solidFill>
              <a:schemeClr val="lt2"/>
            </a:solidFill>
            <a:prstDash val="solid"/>
            <a:round/>
            <a:headEnd len="sm" w="sm" type="none"/>
            <a:tailEnd len="sm" w="sm" type="none"/>
          </a:ln>
        </p:spPr>
      </p:pic>
      <p:pic>
        <p:nvPicPr>
          <p:cNvPr id="480" name="Google Shape;480;p42"/>
          <p:cNvPicPr preferRelativeResize="0"/>
          <p:nvPr/>
        </p:nvPicPr>
        <p:blipFill rotWithShape="1">
          <a:blip r:embed="rId4">
            <a:alphaModFix/>
          </a:blip>
          <a:srcRect b="0" l="3200" r="3210" t="0"/>
          <a:stretch/>
        </p:blipFill>
        <p:spPr>
          <a:xfrm>
            <a:off x="1043350" y="2298520"/>
            <a:ext cx="928500" cy="928500"/>
          </a:xfrm>
          <a:prstGeom prst="snip2DiagRect">
            <a:avLst>
              <a:gd fmla="val 0" name="adj1"/>
              <a:gd fmla="val 16667" name="adj2"/>
            </a:avLst>
          </a:prstGeom>
          <a:noFill/>
          <a:ln cap="flat" cmpd="sng" w="9525">
            <a:solidFill>
              <a:schemeClr val="lt2"/>
            </a:solidFill>
            <a:prstDash val="solid"/>
            <a:round/>
            <a:headEnd len="sm" w="sm" type="none"/>
            <a:tailEnd len="sm" w="sm" type="none"/>
          </a:ln>
        </p:spPr>
      </p:pic>
      <p:pic>
        <p:nvPicPr>
          <p:cNvPr id="481" name="Google Shape;481;p42"/>
          <p:cNvPicPr preferRelativeResize="0"/>
          <p:nvPr/>
        </p:nvPicPr>
        <p:blipFill rotWithShape="1">
          <a:blip r:embed="rId5">
            <a:alphaModFix/>
          </a:blip>
          <a:srcRect b="0" l="9923" r="9923" t="0"/>
          <a:stretch/>
        </p:blipFill>
        <p:spPr>
          <a:xfrm>
            <a:off x="1043362" y="3462027"/>
            <a:ext cx="928500" cy="928500"/>
          </a:xfrm>
          <a:prstGeom prst="snip1Rect">
            <a:avLst>
              <a:gd fmla="val 16667" name="adj"/>
            </a:avLst>
          </a:prstGeom>
          <a:noFill/>
          <a:ln cap="flat" cmpd="sng" w="9525">
            <a:solidFill>
              <a:schemeClr val="lt2"/>
            </a:solidFill>
            <a:prstDash val="solid"/>
            <a:round/>
            <a:headEnd len="sm" w="sm" type="none"/>
            <a:tailEnd len="sm" w="sm" type="none"/>
          </a:ln>
        </p:spPr>
      </p:pic>
      <p:sp>
        <p:nvSpPr>
          <p:cNvPr id="482" name="Google Shape;482;p42"/>
          <p:cNvSpPr txBox="1"/>
          <p:nvPr>
            <p:ph idx="1" type="subTitle"/>
          </p:nvPr>
        </p:nvSpPr>
        <p:spPr>
          <a:xfrm>
            <a:off x="2258453" y="1656375"/>
            <a:ext cx="53409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Orbitron"/>
                <a:ea typeface="Orbitron"/>
                <a:cs typeface="Orbitron"/>
                <a:sym typeface="Orbitron"/>
              </a:rPr>
              <a:t>—Lewis Patterson</a:t>
            </a:r>
            <a:endParaRPr b="0" sz="1600">
              <a:latin typeface="Orbitron"/>
              <a:ea typeface="Orbitron"/>
              <a:cs typeface="Orbitron"/>
              <a:sym typeface="Orbitron"/>
            </a:endParaRPr>
          </a:p>
        </p:txBody>
      </p:sp>
      <p:sp>
        <p:nvSpPr>
          <p:cNvPr id="483" name="Google Shape;483;p42"/>
          <p:cNvSpPr txBox="1"/>
          <p:nvPr>
            <p:ph idx="2" type="subTitle"/>
          </p:nvPr>
        </p:nvSpPr>
        <p:spPr>
          <a:xfrm>
            <a:off x="2258453" y="2876075"/>
            <a:ext cx="53409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Orbitron"/>
                <a:ea typeface="Orbitron"/>
                <a:cs typeface="Orbitron"/>
                <a:sym typeface="Orbitron"/>
              </a:rPr>
              <a:t>—John Nelson</a:t>
            </a:r>
            <a:endParaRPr b="0" sz="1600">
              <a:latin typeface="Orbitron"/>
              <a:ea typeface="Orbitron"/>
              <a:cs typeface="Orbitron"/>
              <a:sym typeface="Orbitron"/>
            </a:endParaRPr>
          </a:p>
        </p:txBody>
      </p:sp>
      <p:sp>
        <p:nvSpPr>
          <p:cNvPr id="484" name="Google Shape;484;p42"/>
          <p:cNvSpPr txBox="1"/>
          <p:nvPr>
            <p:ph idx="3" type="subTitle"/>
          </p:nvPr>
        </p:nvSpPr>
        <p:spPr>
          <a:xfrm>
            <a:off x="2258453" y="4095775"/>
            <a:ext cx="53409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600">
                <a:latin typeface="Orbitron"/>
                <a:ea typeface="Orbitron"/>
                <a:cs typeface="Orbitron"/>
                <a:sym typeface="Orbitron"/>
              </a:rPr>
              <a:t>—John James</a:t>
            </a:r>
            <a:endParaRPr b="0" sz="1600">
              <a:latin typeface="Orbitron"/>
              <a:ea typeface="Orbitron"/>
              <a:cs typeface="Orbitron"/>
              <a:sym typeface="Orbitron"/>
            </a:endParaRPr>
          </a:p>
        </p:txBody>
      </p:sp>
      <p:sp>
        <p:nvSpPr>
          <p:cNvPr id="485" name="Google Shape;485;p42"/>
          <p:cNvSpPr txBox="1"/>
          <p:nvPr>
            <p:ph idx="4" type="subTitle"/>
          </p:nvPr>
        </p:nvSpPr>
        <p:spPr>
          <a:xfrm>
            <a:off x="2258453" y="1135025"/>
            <a:ext cx="5340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“Working with the agency has been a great experience. They are always quick to respond, professional, and thorough in their work”</a:t>
            </a:r>
            <a:endParaRPr/>
          </a:p>
        </p:txBody>
      </p:sp>
      <p:sp>
        <p:nvSpPr>
          <p:cNvPr id="486" name="Google Shape;486;p42"/>
          <p:cNvSpPr txBox="1"/>
          <p:nvPr>
            <p:ph idx="5" type="subTitle"/>
          </p:nvPr>
        </p:nvSpPr>
        <p:spPr>
          <a:xfrm>
            <a:off x="2258453" y="2354730"/>
            <a:ext cx="5340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team goes above and beyond for every project. Their attention to detail is top-notch and has resulted in some of our best projects yet”</a:t>
            </a:r>
            <a:endParaRPr/>
          </a:p>
        </p:txBody>
      </p:sp>
      <p:sp>
        <p:nvSpPr>
          <p:cNvPr id="487" name="Google Shape;487;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a:t>
            </a:r>
            <a:endParaRPr/>
          </a:p>
        </p:txBody>
      </p:sp>
      <p:sp>
        <p:nvSpPr>
          <p:cNvPr id="488" name="Google Shape;488;p42"/>
          <p:cNvSpPr txBox="1"/>
          <p:nvPr>
            <p:ph idx="6" type="subTitle"/>
          </p:nvPr>
        </p:nvSpPr>
        <p:spPr>
          <a:xfrm>
            <a:off x="2258453" y="3574435"/>
            <a:ext cx="53409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“It's been a pleasure working with them. They have an incredible eye for design and their insights have pushed our project to the next level”</a:t>
            </a:r>
            <a:endParaRPr/>
          </a:p>
        </p:txBody>
      </p:sp>
      <p:grpSp>
        <p:nvGrpSpPr>
          <p:cNvPr id="489" name="Google Shape;489;p42"/>
          <p:cNvGrpSpPr/>
          <p:nvPr/>
        </p:nvGrpSpPr>
        <p:grpSpPr>
          <a:xfrm>
            <a:off x="8048175" y="1593725"/>
            <a:ext cx="536998" cy="134100"/>
            <a:chOff x="7229775" y="947625"/>
            <a:chExt cx="536998" cy="134100"/>
          </a:xfrm>
        </p:grpSpPr>
        <p:sp>
          <p:nvSpPr>
            <p:cNvPr id="490" name="Google Shape;490;p42"/>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91" name="Google Shape;491;p42"/>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92" name="Google Shape;492;p42"/>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93" name="Google Shape;493;p42"/>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494" name="Google Shape;494;p42"/>
          <p:cNvGrpSpPr/>
          <p:nvPr/>
        </p:nvGrpSpPr>
        <p:grpSpPr>
          <a:xfrm>
            <a:off x="8353750" y="3948375"/>
            <a:ext cx="150300" cy="378950"/>
            <a:chOff x="205650" y="308475"/>
            <a:chExt cx="150300" cy="378950"/>
          </a:xfrm>
        </p:grpSpPr>
        <p:sp>
          <p:nvSpPr>
            <p:cNvPr id="495" name="Google Shape;495;p42"/>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96" name="Google Shape;496;p42"/>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497" name="Google Shape;497;p42"/>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 stats</a:t>
            </a:r>
            <a:endParaRPr/>
          </a:p>
        </p:txBody>
      </p:sp>
      <p:sp>
        <p:nvSpPr>
          <p:cNvPr id="503" name="Google Shape;503;p43"/>
          <p:cNvSpPr txBox="1"/>
          <p:nvPr/>
        </p:nvSpPr>
        <p:spPr>
          <a:xfrm>
            <a:off x="5291810" y="4002321"/>
            <a:ext cx="12870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Country </a:t>
            </a:r>
            <a:endParaRPr sz="1200">
              <a:solidFill>
                <a:schemeClr val="dk1"/>
              </a:solidFill>
              <a:latin typeface="Kanit Light"/>
              <a:ea typeface="Kanit Light"/>
              <a:cs typeface="Kanit Light"/>
              <a:sym typeface="Kanit Light"/>
            </a:endParaRPr>
          </a:p>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1 users</a:t>
            </a:r>
            <a:endParaRPr sz="1200">
              <a:solidFill>
                <a:schemeClr val="dk1"/>
              </a:solidFill>
              <a:latin typeface="Kanit Light"/>
              <a:ea typeface="Kanit Light"/>
              <a:cs typeface="Kanit Light"/>
              <a:sym typeface="Kanit Light"/>
            </a:endParaRPr>
          </a:p>
        </p:txBody>
      </p:sp>
      <p:sp>
        <p:nvSpPr>
          <p:cNvPr id="504" name="Google Shape;504;p43"/>
          <p:cNvSpPr txBox="1"/>
          <p:nvPr/>
        </p:nvSpPr>
        <p:spPr>
          <a:xfrm>
            <a:off x="6578910" y="4002321"/>
            <a:ext cx="12870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Country </a:t>
            </a:r>
            <a:endParaRPr sz="1200">
              <a:solidFill>
                <a:schemeClr val="dk1"/>
              </a:solidFill>
              <a:latin typeface="Kanit Light"/>
              <a:ea typeface="Kanit Light"/>
              <a:cs typeface="Kanit Light"/>
              <a:sym typeface="Kanit Light"/>
            </a:endParaRPr>
          </a:p>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2 users</a:t>
            </a:r>
            <a:endParaRPr sz="1200">
              <a:solidFill>
                <a:schemeClr val="dk1"/>
              </a:solidFill>
              <a:latin typeface="Kanit Light"/>
              <a:ea typeface="Kanit Light"/>
              <a:cs typeface="Kanit Light"/>
              <a:sym typeface="Kanit Light"/>
            </a:endParaRPr>
          </a:p>
        </p:txBody>
      </p:sp>
      <p:sp>
        <p:nvSpPr>
          <p:cNvPr id="505" name="Google Shape;505;p43"/>
          <p:cNvSpPr txBox="1"/>
          <p:nvPr/>
        </p:nvSpPr>
        <p:spPr>
          <a:xfrm>
            <a:off x="5291803" y="3734307"/>
            <a:ext cx="1287000" cy="27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2,2 billion</a:t>
            </a:r>
            <a:endParaRPr sz="1200">
              <a:solidFill>
                <a:schemeClr val="dk1"/>
              </a:solidFill>
              <a:latin typeface="Orbitron"/>
              <a:ea typeface="Orbitron"/>
              <a:cs typeface="Orbitron"/>
              <a:sym typeface="Orbitron"/>
            </a:endParaRPr>
          </a:p>
        </p:txBody>
      </p:sp>
      <p:sp>
        <p:nvSpPr>
          <p:cNvPr id="506" name="Google Shape;506;p43"/>
          <p:cNvSpPr txBox="1"/>
          <p:nvPr/>
        </p:nvSpPr>
        <p:spPr>
          <a:xfrm>
            <a:off x="6578903" y="3734307"/>
            <a:ext cx="1287000" cy="27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Orbitron"/>
                <a:ea typeface="Orbitron"/>
                <a:cs typeface="Orbitron"/>
                <a:sym typeface="Orbitron"/>
              </a:rPr>
              <a:t>0,8 billion</a:t>
            </a:r>
            <a:endParaRPr sz="1200">
              <a:solidFill>
                <a:schemeClr val="dk1"/>
              </a:solidFill>
              <a:latin typeface="Orbitron"/>
              <a:ea typeface="Orbitron"/>
              <a:cs typeface="Orbitron"/>
              <a:sym typeface="Orbitron"/>
            </a:endParaRPr>
          </a:p>
        </p:txBody>
      </p:sp>
      <p:sp>
        <p:nvSpPr>
          <p:cNvPr id="507" name="Google Shape;507;p43"/>
          <p:cNvSpPr txBox="1"/>
          <p:nvPr/>
        </p:nvSpPr>
        <p:spPr>
          <a:xfrm>
            <a:off x="812425" y="1078175"/>
            <a:ext cx="3697500" cy="41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Orbitron"/>
                <a:ea typeface="Orbitron"/>
                <a:cs typeface="Orbitron"/>
                <a:sym typeface="Orbitron"/>
              </a:rPr>
              <a:t>P</a:t>
            </a:r>
            <a:r>
              <a:rPr lang="en" sz="1800">
                <a:solidFill>
                  <a:schemeClr val="dk1"/>
                </a:solidFill>
                <a:latin typeface="Orbitron"/>
                <a:ea typeface="Orbitron"/>
                <a:cs typeface="Orbitron"/>
                <a:sym typeface="Orbitron"/>
              </a:rPr>
              <a:t>latforms with most users</a:t>
            </a:r>
            <a:endParaRPr sz="1800">
              <a:solidFill>
                <a:schemeClr val="dk1"/>
              </a:solidFill>
              <a:latin typeface="Orbitron"/>
              <a:ea typeface="Orbitron"/>
              <a:cs typeface="Orbitron"/>
              <a:sym typeface="Orbitron"/>
            </a:endParaRPr>
          </a:p>
        </p:txBody>
      </p:sp>
      <p:sp>
        <p:nvSpPr>
          <p:cNvPr id="508" name="Google Shape;508;p43"/>
          <p:cNvSpPr txBox="1"/>
          <p:nvPr/>
        </p:nvSpPr>
        <p:spPr>
          <a:xfrm>
            <a:off x="814125" y="3235900"/>
            <a:ext cx="3903600" cy="29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Kanit Light"/>
                <a:ea typeface="Kanit Light"/>
                <a:cs typeface="Kanit Light"/>
                <a:sym typeface="Kanit Light"/>
              </a:rPr>
              <a:t>Follow the link in the graph to modify its data and then paste the new one here. </a:t>
            </a:r>
            <a:r>
              <a:rPr lang="en" sz="1000">
                <a:solidFill>
                  <a:schemeClr val="dk1"/>
                </a:solidFill>
                <a:uFill>
                  <a:noFill/>
                </a:uFill>
                <a:latin typeface="Kanit Light"/>
                <a:ea typeface="Kanit Light"/>
                <a:cs typeface="Kanit Light"/>
                <a:sym typeface="Kanit Light"/>
                <a:hlinkClick r:id="rId3">
                  <a:extLst>
                    <a:ext uri="{A12FA001-AC4F-418D-AE19-62706E023703}">
                      <ahyp:hlinkClr val="tx"/>
                    </a:ext>
                  </a:extLst>
                </a:hlinkClick>
              </a:rPr>
              <a:t>For more info,</a:t>
            </a:r>
            <a:r>
              <a:rPr lang="en" sz="1000" u="sng">
                <a:solidFill>
                  <a:schemeClr val="dk1"/>
                </a:solidFill>
                <a:latin typeface="Kanit Light"/>
                <a:ea typeface="Kanit Light"/>
                <a:cs typeface="Kanit Light"/>
                <a:sym typeface="Kanit Light"/>
                <a:hlinkClick r:id="rId4">
                  <a:extLst>
                    <a:ext uri="{A12FA001-AC4F-418D-AE19-62706E023703}">
                      <ahyp:hlinkClr val="tx"/>
                    </a:ext>
                  </a:extLst>
                </a:hlinkClick>
              </a:rPr>
              <a:t> click here</a:t>
            </a:r>
            <a:endParaRPr sz="1000">
              <a:solidFill>
                <a:schemeClr val="dk1"/>
              </a:solidFill>
              <a:latin typeface="Kanit Light"/>
              <a:ea typeface="Kanit Light"/>
              <a:cs typeface="Kanit Light"/>
              <a:sym typeface="Kanit Light"/>
            </a:endParaRPr>
          </a:p>
        </p:txBody>
      </p:sp>
      <p:sp>
        <p:nvSpPr>
          <p:cNvPr id="509" name="Google Shape;509;p43"/>
          <p:cNvSpPr txBox="1"/>
          <p:nvPr/>
        </p:nvSpPr>
        <p:spPr>
          <a:xfrm>
            <a:off x="1430490" y="3725007"/>
            <a:ext cx="1287000" cy="28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rbitron"/>
                <a:ea typeface="Orbitron"/>
                <a:cs typeface="Orbitron"/>
                <a:sym typeface="Orbitron"/>
              </a:rPr>
              <a:t>3 billion</a:t>
            </a:r>
            <a:endParaRPr>
              <a:solidFill>
                <a:schemeClr val="dk1"/>
              </a:solidFill>
              <a:latin typeface="Orbitron"/>
              <a:ea typeface="Orbitron"/>
              <a:cs typeface="Orbitron"/>
              <a:sym typeface="Orbitron"/>
            </a:endParaRPr>
          </a:p>
        </p:txBody>
      </p:sp>
      <p:sp>
        <p:nvSpPr>
          <p:cNvPr id="510" name="Google Shape;510;p43"/>
          <p:cNvSpPr txBox="1"/>
          <p:nvPr/>
        </p:nvSpPr>
        <p:spPr>
          <a:xfrm>
            <a:off x="1430500" y="4002321"/>
            <a:ext cx="12870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Users </a:t>
            </a:r>
            <a:endParaRPr sz="1200">
              <a:solidFill>
                <a:schemeClr val="dk1"/>
              </a:solidFill>
              <a:latin typeface="Kanit Light"/>
              <a:ea typeface="Kanit Light"/>
              <a:cs typeface="Kanit Light"/>
              <a:sym typeface="Kanit Light"/>
            </a:endParaRPr>
          </a:p>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worldwide</a:t>
            </a:r>
            <a:endParaRPr sz="1200">
              <a:solidFill>
                <a:schemeClr val="dk1"/>
              </a:solidFill>
              <a:latin typeface="Kanit Light"/>
              <a:ea typeface="Kanit Light"/>
              <a:cs typeface="Kanit Light"/>
              <a:sym typeface="Kanit Light"/>
            </a:endParaRPr>
          </a:p>
        </p:txBody>
      </p:sp>
      <p:sp>
        <p:nvSpPr>
          <p:cNvPr id="511" name="Google Shape;511;p43"/>
          <p:cNvSpPr txBox="1"/>
          <p:nvPr/>
        </p:nvSpPr>
        <p:spPr>
          <a:xfrm>
            <a:off x="2717600" y="3725007"/>
            <a:ext cx="1287000" cy="28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rbitron"/>
                <a:ea typeface="Orbitron"/>
                <a:cs typeface="Orbitron"/>
                <a:sym typeface="Orbitron"/>
              </a:rPr>
              <a:t>6h 36min</a:t>
            </a:r>
            <a:endParaRPr>
              <a:solidFill>
                <a:schemeClr val="dk1"/>
              </a:solidFill>
              <a:latin typeface="Orbitron"/>
              <a:ea typeface="Orbitron"/>
              <a:cs typeface="Orbitron"/>
              <a:sym typeface="Orbitron"/>
            </a:endParaRPr>
          </a:p>
        </p:txBody>
      </p:sp>
      <p:sp>
        <p:nvSpPr>
          <p:cNvPr id="512" name="Google Shape;512;p43"/>
          <p:cNvSpPr txBox="1"/>
          <p:nvPr/>
        </p:nvSpPr>
        <p:spPr>
          <a:xfrm>
            <a:off x="2717605" y="4002321"/>
            <a:ext cx="12870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Average time spent </a:t>
            </a:r>
            <a:endParaRPr sz="1200">
              <a:solidFill>
                <a:schemeClr val="dk1"/>
              </a:solidFill>
              <a:latin typeface="Kanit Light"/>
              <a:ea typeface="Kanit Light"/>
              <a:cs typeface="Kanit Light"/>
              <a:sym typeface="Kanit Light"/>
            </a:endParaRPr>
          </a:p>
        </p:txBody>
      </p:sp>
      <p:sp>
        <p:nvSpPr>
          <p:cNvPr id="513" name="Google Shape;513;p43"/>
          <p:cNvSpPr txBox="1"/>
          <p:nvPr/>
        </p:nvSpPr>
        <p:spPr>
          <a:xfrm>
            <a:off x="4004710" y="3725007"/>
            <a:ext cx="1287000" cy="28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Orbitron"/>
                <a:ea typeface="Orbitron"/>
                <a:cs typeface="Orbitron"/>
                <a:sym typeface="Orbitron"/>
              </a:rPr>
              <a:t>90</a:t>
            </a:r>
            <a:endParaRPr>
              <a:solidFill>
                <a:schemeClr val="dk1"/>
              </a:solidFill>
              <a:latin typeface="Orbitron"/>
              <a:ea typeface="Orbitron"/>
              <a:cs typeface="Orbitron"/>
              <a:sym typeface="Orbitron"/>
            </a:endParaRPr>
          </a:p>
        </p:txBody>
      </p:sp>
      <p:sp>
        <p:nvSpPr>
          <p:cNvPr id="514" name="Google Shape;514;p43"/>
          <p:cNvSpPr txBox="1"/>
          <p:nvPr/>
        </p:nvSpPr>
        <p:spPr>
          <a:xfrm>
            <a:off x="4004710" y="4002321"/>
            <a:ext cx="1287000" cy="44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Kanit Light"/>
                <a:ea typeface="Kanit Light"/>
                <a:cs typeface="Kanit Light"/>
                <a:sym typeface="Kanit Light"/>
              </a:rPr>
              <a:t>Number of platforms used</a:t>
            </a:r>
            <a:endParaRPr sz="1200">
              <a:solidFill>
                <a:schemeClr val="dk1"/>
              </a:solidFill>
              <a:latin typeface="Kanit Light"/>
              <a:ea typeface="Kanit Light"/>
              <a:cs typeface="Kanit Light"/>
              <a:sym typeface="Kanit Light"/>
            </a:endParaRPr>
          </a:p>
        </p:txBody>
      </p:sp>
      <p:pic>
        <p:nvPicPr>
          <p:cNvPr id="515" name="Google Shape;515;p43" title="Gráfico">
            <a:hlinkClick r:id="rId5"/>
          </p:cNvPr>
          <p:cNvPicPr preferRelativeResize="0"/>
          <p:nvPr/>
        </p:nvPicPr>
        <p:blipFill>
          <a:blip r:embed="rId6">
            <a:alphaModFix/>
          </a:blip>
          <a:stretch>
            <a:fillRect/>
          </a:stretch>
        </p:blipFill>
        <p:spPr>
          <a:xfrm>
            <a:off x="709375" y="1591426"/>
            <a:ext cx="3903601" cy="1492431"/>
          </a:xfrm>
          <a:prstGeom prst="rect">
            <a:avLst/>
          </a:prstGeom>
          <a:noFill/>
          <a:ln>
            <a:noFill/>
          </a:ln>
        </p:spPr>
      </p:pic>
      <p:sp>
        <p:nvSpPr>
          <p:cNvPr id="516" name="Google Shape;516;p43"/>
          <p:cNvSpPr txBox="1"/>
          <p:nvPr/>
        </p:nvSpPr>
        <p:spPr>
          <a:xfrm>
            <a:off x="4644725" y="1078175"/>
            <a:ext cx="3789900" cy="41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rbitron"/>
                <a:ea typeface="Orbitron"/>
                <a:cs typeface="Orbitron"/>
                <a:sym typeface="Orbitron"/>
              </a:rPr>
              <a:t>Worldwide reach</a:t>
            </a:r>
            <a:endParaRPr sz="1800">
              <a:solidFill>
                <a:schemeClr val="dk1"/>
              </a:solidFill>
              <a:latin typeface="Orbitron"/>
              <a:ea typeface="Orbitron"/>
              <a:cs typeface="Orbitron"/>
              <a:sym typeface="Orbitron"/>
            </a:endParaRPr>
          </a:p>
        </p:txBody>
      </p:sp>
      <p:pic>
        <p:nvPicPr>
          <p:cNvPr id="517" name="Google Shape;517;p43" title="Gráfico">
            <a:hlinkClick r:id="rId7"/>
          </p:cNvPr>
          <p:cNvPicPr preferRelativeResize="0"/>
          <p:nvPr/>
        </p:nvPicPr>
        <p:blipFill>
          <a:blip r:embed="rId8">
            <a:alphaModFix/>
          </a:blip>
          <a:stretch>
            <a:fillRect/>
          </a:stretch>
        </p:blipFill>
        <p:spPr>
          <a:xfrm>
            <a:off x="4980725" y="1641563"/>
            <a:ext cx="3117909" cy="193103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studies</a:t>
            </a:r>
            <a:endParaRPr/>
          </a:p>
        </p:txBody>
      </p:sp>
      <p:sp>
        <p:nvSpPr>
          <p:cNvPr id="523" name="Google Shape;523;p44"/>
          <p:cNvSpPr txBox="1"/>
          <p:nvPr>
            <p:ph idx="4294967295" type="subTitle"/>
          </p:nvPr>
        </p:nvSpPr>
        <p:spPr>
          <a:xfrm>
            <a:off x="796700" y="1178875"/>
            <a:ext cx="3171900" cy="4419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Campaign </a:t>
            </a:r>
            <a:r>
              <a:rPr lang="en" sz="1600">
                <a:latin typeface="Orbitron"/>
                <a:ea typeface="Orbitron"/>
                <a:cs typeface="Orbitron"/>
                <a:sym typeface="Orbitron"/>
              </a:rPr>
              <a:t>objective</a:t>
            </a:r>
            <a:endParaRPr sz="1600">
              <a:latin typeface="Orbitron"/>
              <a:ea typeface="Orbitron"/>
              <a:cs typeface="Orbitron"/>
              <a:sym typeface="Orbitron"/>
            </a:endParaRPr>
          </a:p>
        </p:txBody>
      </p:sp>
      <p:sp>
        <p:nvSpPr>
          <p:cNvPr id="524" name="Google Shape;524;p44"/>
          <p:cNvSpPr txBox="1"/>
          <p:nvPr>
            <p:ph idx="4294967295" type="subTitle"/>
          </p:nvPr>
        </p:nvSpPr>
        <p:spPr>
          <a:xfrm>
            <a:off x="796700" y="1527751"/>
            <a:ext cx="3171900" cy="68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reate a memorable experience for our target demographic that highlights our company values</a:t>
            </a:r>
            <a:endParaRPr/>
          </a:p>
        </p:txBody>
      </p:sp>
      <p:sp>
        <p:nvSpPr>
          <p:cNvPr id="525" name="Google Shape;525;p44"/>
          <p:cNvSpPr txBox="1"/>
          <p:nvPr>
            <p:ph idx="4294967295" type="subTitle"/>
          </p:nvPr>
        </p:nvSpPr>
        <p:spPr>
          <a:xfrm>
            <a:off x="796700" y="2245475"/>
            <a:ext cx="3171900" cy="4875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Approach</a:t>
            </a:r>
            <a:endParaRPr sz="1600">
              <a:latin typeface="Orbitron"/>
              <a:ea typeface="Orbitron"/>
              <a:cs typeface="Orbitron"/>
              <a:sym typeface="Orbitron"/>
            </a:endParaRPr>
          </a:p>
        </p:txBody>
      </p:sp>
      <p:sp>
        <p:nvSpPr>
          <p:cNvPr id="526" name="Google Shape;526;p44"/>
          <p:cNvSpPr txBox="1"/>
          <p:nvPr>
            <p:ph idx="4294967295" type="subTitle"/>
          </p:nvPr>
        </p:nvSpPr>
        <p:spPr>
          <a:xfrm>
            <a:off x="796700" y="2722675"/>
            <a:ext cx="3171900" cy="1885500"/>
          </a:xfrm>
          <a:prstGeom prst="rect">
            <a:avLst/>
          </a:prstGeom>
          <a:ln>
            <a:noFill/>
          </a:ln>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H</a:t>
            </a:r>
            <a:r>
              <a:rPr lang="en"/>
              <a:t>ighlighting our commitment to customer satisfaction and the importance of our values</a:t>
            </a:r>
            <a:endParaRPr/>
          </a:p>
          <a:p>
            <a:pPr indent="-304800" lvl="0" marL="342900" rtl="0" algn="l">
              <a:spcBef>
                <a:spcPts val="0"/>
              </a:spcBef>
              <a:spcAft>
                <a:spcPts val="0"/>
              </a:spcAft>
              <a:buSzPts val="1200"/>
              <a:buChar char="●"/>
            </a:pPr>
            <a:r>
              <a:rPr lang="en"/>
              <a:t>C</a:t>
            </a:r>
            <a:r>
              <a:rPr lang="en"/>
              <a:t>reating a memorable experience for our target audience</a:t>
            </a:r>
            <a:endParaRPr/>
          </a:p>
          <a:p>
            <a:pPr indent="-304800" lvl="0" marL="342900" rtl="0" algn="l">
              <a:spcBef>
                <a:spcPts val="0"/>
              </a:spcBef>
              <a:spcAft>
                <a:spcPts val="0"/>
              </a:spcAft>
              <a:buSzPts val="1200"/>
              <a:buChar char="●"/>
            </a:pPr>
            <a:r>
              <a:rPr lang="en"/>
              <a:t>L</a:t>
            </a:r>
            <a:r>
              <a:rPr lang="en"/>
              <a:t>everaging innovative technologies that would give us a competitive edge in brand recognition</a:t>
            </a:r>
            <a:endParaRPr/>
          </a:p>
        </p:txBody>
      </p:sp>
      <p:sp>
        <p:nvSpPr>
          <p:cNvPr id="527" name="Google Shape;527;p44"/>
          <p:cNvSpPr txBox="1"/>
          <p:nvPr>
            <p:ph idx="4294967295" type="subTitle"/>
          </p:nvPr>
        </p:nvSpPr>
        <p:spPr>
          <a:xfrm>
            <a:off x="4463991" y="1178875"/>
            <a:ext cx="2516400" cy="44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latin typeface="Orbitron"/>
                <a:ea typeface="Orbitron"/>
                <a:cs typeface="Orbitron"/>
                <a:sym typeface="Orbitron"/>
              </a:rPr>
              <a:t>Results</a:t>
            </a:r>
            <a:endParaRPr sz="1600">
              <a:latin typeface="Orbitron"/>
              <a:ea typeface="Orbitron"/>
              <a:cs typeface="Orbitron"/>
              <a:sym typeface="Orbitron"/>
            </a:endParaRPr>
          </a:p>
        </p:txBody>
      </p:sp>
      <p:sp>
        <p:nvSpPr>
          <p:cNvPr id="528" name="Google Shape;528;p44"/>
          <p:cNvSpPr txBox="1"/>
          <p:nvPr>
            <p:ph idx="4294967295" type="subTitle"/>
          </p:nvPr>
        </p:nvSpPr>
        <p:spPr>
          <a:xfrm>
            <a:off x="4464000" y="2198395"/>
            <a:ext cx="1287000" cy="629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a:t>
            </a:r>
            <a:endParaRPr/>
          </a:p>
          <a:p>
            <a:pPr indent="0" lvl="0" marL="0" rtl="0" algn="ctr">
              <a:spcBef>
                <a:spcPts val="0"/>
              </a:spcBef>
              <a:spcAft>
                <a:spcPts val="0"/>
              </a:spcAft>
              <a:buNone/>
            </a:pPr>
            <a:r>
              <a:rPr lang="en"/>
              <a:t>page views</a:t>
            </a:r>
            <a:endParaRPr/>
          </a:p>
        </p:txBody>
      </p:sp>
      <p:sp>
        <p:nvSpPr>
          <p:cNvPr id="529" name="Google Shape;529;p44"/>
          <p:cNvSpPr txBox="1"/>
          <p:nvPr>
            <p:ph idx="4294967295" type="subTitle"/>
          </p:nvPr>
        </p:nvSpPr>
        <p:spPr>
          <a:xfrm>
            <a:off x="5751110" y="2198395"/>
            <a:ext cx="1287000" cy="629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a:t>
            </a:r>
            <a:r>
              <a:rPr lang="en"/>
              <a:t>brand</a:t>
            </a:r>
            <a:r>
              <a:rPr lang="en"/>
              <a:t> visibility</a:t>
            </a:r>
            <a:endParaRPr/>
          </a:p>
        </p:txBody>
      </p:sp>
      <p:sp>
        <p:nvSpPr>
          <p:cNvPr id="530" name="Google Shape;530;p44"/>
          <p:cNvSpPr txBox="1"/>
          <p:nvPr>
            <p:ph idx="4294967295" type="subTitle"/>
          </p:nvPr>
        </p:nvSpPr>
        <p:spPr>
          <a:xfrm>
            <a:off x="7038220" y="2198395"/>
            <a:ext cx="1287000" cy="6294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higher purchase</a:t>
            </a:r>
            <a:endParaRPr/>
          </a:p>
        </p:txBody>
      </p:sp>
      <p:sp>
        <p:nvSpPr>
          <p:cNvPr id="531" name="Google Shape;531;p44"/>
          <p:cNvSpPr/>
          <p:nvPr/>
        </p:nvSpPr>
        <p:spPr>
          <a:xfrm>
            <a:off x="4726500" y="1670200"/>
            <a:ext cx="762000" cy="6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Orbitron"/>
                <a:ea typeface="Orbitron"/>
                <a:cs typeface="Orbitron"/>
                <a:sym typeface="Orbitron"/>
              </a:rPr>
              <a:t>23%</a:t>
            </a:r>
            <a:endParaRPr b="1" sz="1700">
              <a:solidFill>
                <a:schemeClr val="lt2"/>
              </a:solidFill>
              <a:latin typeface="Orbitron"/>
              <a:ea typeface="Orbitron"/>
              <a:cs typeface="Orbitron"/>
              <a:sym typeface="Orbitron"/>
            </a:endParaRPr>
          </a:p>
        </p:txBody>
      </p:sp>
      <p:sp>
        <p:nvSpPr>
          <p:cNvPr id="532" name="Google Shape;532;p44"/>
          <p:cNvSpPr/>
          <p:nvPr/>
        </p:nvSpPr>
        <p:spPr>
          <a:xfrm>
            <a:off x="6013610" y="1670200"/>
            <a:ext cx="762000" cy="6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Orbitron"/>
                <a:ea typeface="Orbitron"/>
                <a:cs typeface="Orbitron"/>
                <a:sym typeface="Orbitron"/>
              </a:rPr>
              <a:t>80%</a:t>
            </a:r>
            <a:endParaRPr b="1" sz="1700">
              <a:solidFill>
                <a:schemeClr val="lt2"/>
              </a:solidFill>
              <a:latin typeface="Orbitron"/>
              <a:ea typeface="Orbitron"/>
              <a:cs typeface="Orbitron"/>
              <a:sym typeface="Orbitron"/>
            </a:endParaRPr>
          </a:p>
        </p:txBody>
      </p:sp>
      <p:sp>
        <p:nvSpPr>
          <p:cNvPr id="533" name="Google Shape;533;p44"/>
          <p:cNvSpPr/>
          <p:nvPr/>
        </p:nvSpPr>
        <p:spPr>
          <a:xfrm>
            <a:off x="7300720" y="1670200"/>
            <a:ext cx="762000" cy="6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chemeClr val="lt2"/>
                </a:solidFill>
                <a:latin typeface="Orbitron"/>
                <a:ea typeface="Orbitron"/>
                <a:cs typeface="Orbitron"/>
                <a:sym typeface="Orbitron"/>
              </a:rPr>
              <a:t>10%</a:t>
            </a:r>
            <a:endParaRPr b="1" sz="1700">
              <a:solidFill>
                <a:schemeClr val="lt2"/>
              </a:solidFill>
              <a:latin typeface="Orbitron"/>
              <a:ea typeface="Orbitron"/>
              <a:cs typeface="Orbitron"/>
              <a:sym typeface="Orbitron"/>
            </a:endParaRPr>
          </a:p>
        </p:txBody>
      </p:sp>
      <p:sp>
        <p:nvSpPr>
          <p:cNvPr id="534" name="Google Shape;534;p44"/>
          <p:cNvSpPr txBox="1"/>
          <p:nvPr>
            <p:ph idx="4294967295" type="subTitle"/>
          </p:nvPr>
        </p:nvSpPr>
        <p:spPr>
          <a:xfrm>
            <a:off x="4378850" y="3072325"/>
            <a:ext cx="1865400" cy="441900"/>
          </a:xfrm>
          <a:prstGeom prst="rect">
            <a:avLst/>
          </a:prstGeom>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400">
                <a:latin typeface="Orbitron"/>
                <a:ea typeface="Orbitron"/>
                <a:cs typeface="Orbitron"/>
                <a:sym typeface="Orbitron"/>
              </a:rPr>
              <a:t>Key takeaway 1</a:t>
            </a:r>
            <a:endParaRPr sz="1400">
              <a:latin typeface="Orbitron"/>
              <a:ea typeface="Orbitron"/>
              <a:cs typeface="Orbitron"/>
              <a:sym typeface="Orbitron"/>
            </a:endParaRPr>
          </a:p>
        </p:txBody>
      </p:sp>
      <p:sp>
        <p:nvSpPr>
          <p:cNvPr id="535" name="Google Shape;535;p44"/>
          <p:cNvSpPr txBox="1"/>
          <p:nvPr>
            <p:ph idx="4294967295" type="subTitle"/>
          </p:nvPr>
        </p:nvSpPr>
        <p:spPr>
          <a:xfrm>
            <a:off x="4378850" y="3919600"/>
            <a:ext cx="1865400" cy="441900"/>
          </a:xfrm>
          <a:prstGeom prst="rect">
            <a:avLst/>
          </a:prstGeom>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400">
                <a:latin typeface="Orbitron"/>
                <a:ea typeface="Orbitron"/>
                <a:cs typeface="Orbitron"/>
                <a:sym typeface="Orbitron"/>
              </a:rPr>
              <a:t>Key takeaway 2</a:t>
            </a:r>
            <a:endParaRPr sz="1400">
              <a:latin typeface="Orbitron"/>
              <a:ea typeface="Orbitron"/>
              <a:cs typeface="Orbitron"/>
              <a:sym typeface="Orbitron"/>
            </a:endParaRPr>
          </a:p>
        </p:txBody>
      </p:sp>
      <p:sp>
        <p:nvSpPr>
          <p:cNvPr id="536" name="Google Shape;536;p44"/>
          <p:cNvSpPr txBox="1"/>
          <p:nvPr>
            <p:ph idx="4294967295" type="subTitle"/>
          </p:nvPr>
        </p:nvSpPr>
        <p:spPr>
          <a:xfrm>
            <a:off x="6320400" y="2996125"/>
            <a:ext cx="2179800" cy="6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Emotional engagement is key to successful campaigns</a:t>
            </a:r>
            <a:endParaRPr/>
          </a:p>
        </p:txBody>
      </p:sp>
      <p:sp>
        <p:nvSpPr>
          <p:cNvPr id="537" name="Google Shape;537;p44"/>
          <p:cNvSpPr txBox="1"/>
          <p:nvPr>
            <p:ph idx="4294967295" type="subTitle"/>
          </p:nvPr>
        </p:nvSpPr>
        <p:spPr>
          <a:xfrm>
            <a:off x="6320400" y="3843400"/>
            <a:ext cx="2179800" cy="6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Leverage technology and innovation to stand out from the competition</a:t>
            </a:r>
            <a:endParaRPr/>
          </a:p>
        </p:txBody>
      </p:sp>
      <p:grpSp>
        <p:nvGrpSpPr>
          <p:cNvPr id="538" name="Google Shape;538;p44"/>
          <p:cNvGrpSpPr/>
          <p:nvPr/>
        </p:nvGrpSpPr>
        <p:grpSpPr>
          <a:xfrm>
            <a:off x="8278600" y="1210350"/>
            <a:ext cx="150300" cy="378950"/>
            <a:chOff x="205650" y="308475"/>
            <a:chExt cx="150300" cy="378950"/>
          </a:xfrm>
        </p:grpSpPr>
        <p:sp>
          <p:nvSpPr>
            <p:cNvPr id="539" name="Google Shape;539;p44"/>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40" name="Google Shape;540;p44"/>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41" name="Google Shape;541;p44"/>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11" name="Google Shape;211;p27"/>
          <p:cNvSpPr txBox="1"/>
          <p:nvPr>
            <p:ph idx="1" type="body"/>
          </p:nvPr>
        </p:nvSpPr>
        <p:spPr>
          <a:xfrm>
            <a:off x="720000" y="1152475"/>
            <a:ext cx="7704000" cy="4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pic>
        <p:nvPicPr>
          <p:cNvPr id="212" name="Google Shape;212;p27"/>
          <p:cNvPicPr preferRelativeResize="0"/>
          <p:nvPr/>
        </p:nvPicPr>
        <p:blipFill rotWithShape="1">
          <a:blip r:embed="rId3">
            <a:alphaModFix amt="60000"/>
          </a:blip>
          <a:srcRect b="0" l="38540" r="0" t="43939"/>
          <a:stretch/>
        </p:blipFill>
        <p:spPr>
          <a:xfrm flipH="1">
            <a:off x="0" y="2807025"/>
            <a:ext cx="4553876" cy="2336475"/>
          </a:xfrm>
          <a:prstGeom prst="rect">
            <a:avLst/>
          </a:prstGeom>
          <a:noFill/>
          <a:ln>
            <a:noFill/>
          </a:ln>
        </p:spPr>
      </p:pic>
      <p:graphicFrame>
        <p:nvGraphicFramePr>
          <p:cNvPr id="213" name="Google Shape;213;p27"/>
          <p:cNvGraphicFramePr/>
          <p:nvPr/>
        </p:nvGraphicFramePr>
        <p:xfrm>
          <a:off x="720000" y="1614825"/>
          <a:ext cx="3000000" cy="3000000"/>
        </p:xfrm>
        <a:graphic>
          <a:graphicData uri="http://schemas.openxmlformats.org/drawingml/2006/table">
            <a:tbl>
              <a:tblPr>
                <a:noFill/>
                <a:tableStyleId>{8D06F3CD-BF29-4024-80BC-AB0D70156A80}</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hlink"/>
                          </a:solidFill>
                          <a:latin typeface="Kanit"/>
                          <a:ea typeface="Kanit"/>
                          <a:cs typeface="Kanit"/>
                          <a:sym typeface="Kanit"/>
                          <a:hlinkClick action="ppaction://hlinksldjump" r:id="rId4"/>
                        </a:rPr>
                        <a:t>Fonts</a:t>
                      </a:r>
                      <a:endParaRPr b="1" sz="1000" u="sng">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FFFFFF"/>
                          </a:solidFill>
                          <a:latin typeface="Kanit Light"/>
                          <a:ea typeface="Kanit Light"/>
                          <a:cs typeface="Kanit Light"/>
                          <a:sym typeface="Kanit Light"/>
                        </a:rPr>
                        <a:t>To view this template correctly in PowerPoint, download and install the fonts we used</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Kanit"/>
                          <a:ea typeface="Kanit"/>
                          <a:cs typeface="Kanit"/>
                          <a:sym typeface="Kanit"/>
                          <a:hlinkClick action="ppaction://hlinksldjump" r:id="rId5"/>
                        </a:rPr>
                        <a:t>Used</a:t>
                      </a:r>
                      <a:r>
                        <a:rPr b="1" lang="en" sz="1000">
                          <a:solidFill>
                            <a:srgbClr val="FFFFFF"/>
                          </a:solidFill>
                          <a:latin typeface="Kanit"/>
                          <a:ea typeface="Kanit"/>
                          <a:cs typeface="Kanit"/>
                          <a:sym typeface="Kanit"/>
                        </a:rPr>
                        <a:t> and </a:t>
                      </a:r>
                      <a:r>
                        <a:rPr b="1" lang="en" sz="1000" u="sng">
                          <a:solidFill>
                            <a:schemeClr val="hlink"/>
                          </a:solidFill>
                          <a:latin typeface="Kanit"/>
                          <a:ea typeface="Kanit"/>
                          <a:cs typeface="Kanit"/>
                          <a:sym typeface="Kanit"/>
                          <a:hlinkClick action="ppaction://hlinksldjump" r:id="rId6"/>
                        </a:rPr>
                        <a:t>alternative</a:t>
                      </a:r>
                      <a:r>
                        <a:rPr b="1" lang="en" sz="1000" u="sng">
                          <a:solidFill>
                            <a:schemeClr val="hlink"/>
                          </a:solidFill>
                          <a:latin typeface="Kanit"/>
                          <a:ea typeface="Kanit"/>
                          <a:cs typeface="Kanit"/>
                          <a:sym typeface="Kanit"/>
                          <a:hlinkClick action="ppaction://hlinksldjump" r:id="rId7"/>
                        </a:rPr>
                        <a:t> resources</a:t>
                      </a:r>
                      <a:endParaRPr b="1" sz="1000" u="sng">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rgbClr val="FFFFFF"/>
                          </a:solidFill>
                          <a:latin typeface="Kanit Light"/>
                          <a:ea typeface="Kanit Light"/>
                          <a:cs typeface="Kanit Light"/>
                          <a:sym typeface="Kanit Light"/>
                        </a:rPr>
                        <a:t>An assortment of graphic resources that are suitable for use in this presentation</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Kanit"/>
                          <a:ea typeface="Kanit"/>
                          <a:cs typeface="Kanit"/>
                          <a:sym typeface="Kanit"/>
                          <a:hlinkClick action="ppaction://hlinksldjump" r:id="rId8"/>
                        </a:rPr>
                        <a:t>Thanks slide</a:t>
                      </a:r>
                      <a:endParaRPr b="1" sz="1000" u="sng">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FFFFFF"/>
                          </a:solidFill>
                          <a:latin typeface="Kanit Light"/>
                          <a:ea typeface="Kanit Light"/>
                          <a:cs typeface="Kanit Light"/>
                          <a:sym typeface="Kanit Light"/>
                        </a:rPr>
                        <a:t>You must keep it so that proper credits for our design are given</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Kanit"/>
                          <a:ea typeface="Kanit"/>
                          <a:cs typeface="Kanit"/>
                          <a:sym typeface="Kanit"/>
                          <a:hlinkClick action="ppaction://hlinksldjump" r:id="rId9"/>
                        </a:rPr>
                        <a:t>Colors</a:t>
                      </a:r>
                      <a:endParaRPr b="1" sz="1000" u="sng">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FFFFFF"/>
                          </a:solidFill>
                          <a:latin typeface="Kanit Light"/>
                          <a:ea typeface="Kanit Light"/>
                          <a:cs typeface="Kanit Light"/>
                          <a:sym typeface="Kanit Light"/>
                        </a:rPr>
                        <a:t>All the colors used in this presentation</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hlink"/>
                          </a:solidFill>
                          <a:latin typeface="Kanit"/>
                          <a:ea typeface="Kanit"/>
                          <a:cs typeface="Kanit"/>
                          <a:sym typeface="Kanit"/>
                          <a:hlinkClick action="ppaction://hlinksldjump" r:id="rId10"/>
                        </a:rPr>
                        <a:t>Icons</a:t>
                      </a:r>
                      <a:r>
                        <a:rPr b="1" lang="en" sz="1000">
                          <a:solidFill>
                            <a:srgbClr val="FFFFFF"/>
                          </a:solidFill>
                          <a:latin typeface="Kanit"/>
                          <a:ea typeface="Kanit"/>
                          <a:cs typeface="Kanit"/>
                          <a:sym typeface="Kanit"/>
                        </a:rPr>
                        <a:t> and </a:t>
                      </a:r>
                      <a:r>
                        <a:rPr b="1" lang="en" sz="1000" u="sng">
                          <a:solidFill>
                            <a:schemeClr val="hlink"/>
                          </a:solidFill>
                          <a:latin typeface="Kanit"/>
                          <a:ea typeface="Kanit"/>
                          <a:cs typeface="Kanit"/>
                          <a:sym typeface="Kanit"/>
                          <a:hlinkClick action="ppaction://hlinksldjump" r:id="rId11"/>
                        </a:rPr>
                        <a:t>infographic resources</a:t>
                      </a:r>
                      <a:endParaRPr b="1" sz="1000" u="sng">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FFFFFF"/>
                          </a:solidFill>
                          <a:latin typeface="Kanit Light"/>
                          <a:ea typeface="Kanit Light"/>
                          <a:cs typeface="Kanit Light"/>
                          <a:sym typeface="Kanit Light"/>
                        </a:rPr>
                        <a:t>These can be used in the template, and their size and color can be edited</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rgbClr val="FFFFFF"/>
                          </a:solidFill>
                          <a:latin typeface="Kanit"/>
                          <a:ea typeface="Kanit"/>
                          <a:cs typeface="Kanit"/>
                          <a:sym typeface="Kanit"/>
                        </a:rPr>
                        <a:t>Editable presentation theme </a:t>
                      </a:r>
                      <a:endParaRPr b="1" sz="1000">
                        <a:solidFill>
                          <a:srgbClr val="FFFFFF"/>
                        </a:solidFill>
                        <a:latin typeface="Kanit"/>
                        <a:ea typeface="Kanit"/>
                        <a:cs typeface="Kanit"/>
                        <a:sym typeface="Kani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rgbClr val="FFFFFF"/>
                          </a:solidFill>
                          <a:latin typeface="Kanit Light"/>
                          <a:ea typeface="Kanit Light"/>
                          <a:cs typeface="Kanit Light"/>
                          <a:sym typeface="Kanit Light"/>
                        </a:rPr>
                        <a:t>You can edit the master slides easily. For more info, click </a:t>
                      </a:r>
                      <a:r>
                        <a:rPr lang="en" sz="1000" u="sng">
                          <a:solidFill>
                            <a:srgbClr val="FFFFFF"/>
                          </a:solidFill>
                          <a:latin typeface="Kanit Light"/>
                          <a:ea typeface="Kanit Light"/>
                          <a:cs typeface="Kanit Light"/>
                          <a:sym typeface="Kanit Light"/>
                          <a:hlinkClick r:id="rId12">
                            <a:extLst>
                              <a:ext uri="{A12FA001-AC4F-418D-AE19-62706E023703}">
                                <ahyp:hlinkClr val="tx"/>
                              </a:ext>
                            </a:extLst>
                          </a:hlinkClick>
                        </a:rPr>
                        <a:t>here</a:t>
                      </a:r>
                      <a:endParaRPr sz="1000">
                        <a:solidFill>
                          <a:srgbClr val="FFFFFF"/>
                        </a:solidFill>
                        <a:latin typeface="Kanit Light"/>
                        <a:ea typeface="Kanit Light"/>
                        <a:cs typeface="Kanit Light"/>
                        <a:sym typeface="Kanit Light"/>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214" name="Google Shape;214;p27"/>
          <p:cNvSpPr txBox="1"/>
          <p:nvPr/>
        </p:nvSpPr>
        <p:spPr>
          <a:xfrm>
            <a:off x="720006" y="3981275"/>
            <a:ext cx="2643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Kanit Light"/>
                <a:ea typeface="Kanit Light"/>
                <a:cs typeface="Kanit Light"/>
                <a:sym typeface="Kanit Light"/>
              </a:rPr>
              <a:t>For more info:</a:t>
            </a:r>
            <a:br>
              <a:rPr lang="en" sz="1000">
                <a:solidFill>
                  <a:srgbClr val="FFFFFF"/>
                </a:solidFill>
                <a:latin typeface="Kanit Light"/>
                <a:ea typeface="Kanit Light"/>
                <a:cs typeface="Kanit Light"/>
                <a:sym typeface="Kanit Light"/>
              </a:rPr>
            </a:br>
            <a:r>
              <a:rPr b="1" lang="en" sz="1000" u="sng">
                <a:solidFill>
                  <a:srgbClr val="FFFFFF"/>
                </a:solidFill>
                <a:latin typeface="Kanit"/>
                <a:ea typeface="Kanit"/>
                <a:cs typeface="Kanit"/>
                <a:sym typeface="Kanit"/>
                <a:hlinkClick r:id="rId13">
                  <a:extLst>
                    <a:ext uri="{A12FA001-AC4F-418D-AE19-62706E023703}">
                      <ahyp:hlinkClr val="tx"/>
                    </a:ext>
                  </a:extLst>
                </a:hlinkClick>
              </a:rPr>
              <a:t>SLIDESGO</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14">
                  <a:extLst>
                    <a:ext uri="{A12FA001-AC4F-418D-AE19-62706E023703}">
                      <ahyp:hlinkClr val="tx"/>
                    </a:ext>
                  </a:extLst>
                </a:hlinkClick>
              </a:rPr>
              <a:t>BLOG</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15">
                  <a:extLst>
                    <a:ext uri="{A12FA001-AC4F-418D-AE19-62706E023703}">
                      <ahyp:hlinkClr val="tx"/>
                    </a:ext>
                  </a:extLst>
                </a:hlinkClick>
              </a:rPr>
              <a:t>FAQs</a:t>
            </a:r>
            <a:endParaRPr b="1" sz="1000" u="sng">
              <a:solidFill>
                <a:srgbClr val="FFFFFF"/>
              </a:solidFill>
              <a:latin typeface="Kanit"/>
              <a:ea typeface="Kanit"/>
              <a:cs typeface="Kanit"/>
              <a:sym typeface="Kanit"/>
            </a:endParaRPr>
          </a:p>
        </p:txBody>
      </p:sp>
      <p:sp>
        <p:nvSpPr>
          <p:cNvPr id="215" name="Google Shape;215;p27"/>
          <p:cNvSpPr txBox="1"/>
          <p:nvPr/>
        </p:nvSpPr>
        <p:spPr>
          <a:xfrm>
            <a:off x="3363301" y="3981275"/>
            <a:ext cx="5060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Kanit Light"/>
                <a:ea typeface="Kanit Light"/>
                <a:cs typeface="Kanit Light"/>
                <a:sym typeface="Kanit Light"/>
              </a:rPr>
              <a:t>You can visit our sister </a:t>
            </a:r>
            <a:r>
              <a:rPr lang="en" sz="1000">
                <a:solidFill>
                  <a:srgbClr val="FFFFFF"/>
                </a:solidFill>
                <a:latin typeface="Kanit Light"/>
                <a:ea typeface="Kanit Light"/>
                <a:cs typeface="Kanit Light"/>
                <a:sym typeface="Kanit Light"/>
              </a:rPr>
              <a:t>projects</a:t>
            </a:r>
            <a:r>
              <a:rPr lang="en" sz="1000">
                <a:solidFill>
                  <a:srgbClr val="FFFFFF"/>
                </a:solidFill>
                <a:latin typeface="Kanit Light"/>
                <a:ea typeface="Kanit Light"/>
                <a:cs typeface="Kanit Light"/>
                <a:sym typeface="Kanit Light"/>
              </a:rPr>
              <a:t>:</a:t>
            </a:r>
            <a:br>
              <a:rPr lang="en" sz="1000">
                <a:solidFill>
                  <a:srgbClr val="FFFFFF"/>
                </a:solidFill>
                <a:latin typeface="Kanit Light"/>
                <a:ea typeface="Kanit Light"/>
                <a:cs typeface="Kanit Light"/>
                <a:sym typeface="Kanit Light"/>
              </a:rPr>
            </a:br>
            <a:r>
              <a:rPr b="1" lang="en" sz="1000" u="sng">
                <a:solidFill>
                  <a:srgbClr val="FFFFFF"/>
                </a:solidFill>
                <a:latin typeface="Kanit"/>
                <a:ea typeface="Kanit"/>
                <a:cs typeface="Kanit"/>
                <a:sym typeface="Kanit"/>
                <a:hlinkClick r:id="rId16">
                  <a:extLst>
                    <a:ext uri="{A12FA001-AC4F-418D-AE19-62706E023703}">
                      <ahyp:hlinkClr val="tx"/>
                    </a:ext>
                  </a:extLst>
                </a:hlinkClick>
              </a:rPr>
              <a:t>FREEPIK</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17">
                  <a:extLst>
                    <a:ext uri="{A12FA001-AC4F-418D-AE19-62706E023703}">
                      <ahyp:hlinkClr val="tx"/>
                    </a:ext>
                  </a:extLst>
                </a:hlinkClick>
              </a:rPr>
              <a:t>FLATICON</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18">
                  <a:extLst>
                    <a:ext uri="{A12FA001-AC4F-418D-AE19-62706E023703}">
                      <ahyp:hlinkClr val="tx"/>
                    </a:ext>
                  </a:extLst>
                </a:hlinkClick>
              </a:rPr>
              <a:t>STORYSET</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19">
                  <a:extLst>
                    <a:ext uri="{A12FA001-AC4F-418D-AE19-62706E023703}">
                      <ahyp:hlinkClr val="tx"/>
                    </a:ext>
                  </a:extLst>
                </a:hlinkClick>
              </a:rPr>
              <a:t>WEPIK</a:t>
            </a:r>
            <a:r>
              <a:rPr b="1" lang="en" sz="1000">
                <a:solidFill>
                  <a:srgbClr val="FFFFFF"/>
                </a:solidFill>
                <a:latin typeface="Kanit"/>
                <a:ea typeface="Kanit"/>
                <a:cs typeface="Kanit"/>
                <a:sym typeface="Kanit"/>
              </a:rPr>
              <a:t> | </a:t>
            </a:r>
            <a:r>
              <a:rPr b="1" lang="en" sz="1000" u="sng">
                <a:solidFill>
                  <a:srgbClr val="FFFFFF"/>
                </a:solidFill>
                <a:latin typeface="Kanit"/>
                <a:ea typeface="Kanit"/>
                <a:cs typeface="Kanit"/>
                <a:sym typeface="Kanit"/>
                <a:hlinkClick r:id="rId20">
                  <a:extLst>
                    <a:ext uri="{A12FA001-AC4F-418D-AE19-62706E023703}">
                      <ahyp:hlinkClr val="tx"/>
                    </a:ext>
                  </a:extLst>
                </a:hlinkClick>
              </a:rPr>
              <a:t>VIDEVO</a:t>
            </a:r>
            <a:endParaRPr b="1" sz="1000">
              <a:solidFill>
                <a:srgbClr val="FFFFFF"/>
              </a:solidFill>
              <a:latin typeface="Kanit"/>
              <a:ea typeface="Kanit"/>
              <a:cs typeface="Kanit"/>
              <a:sym typeface="Kanit"/>
            </a:endParaRPr>
          </a:p>
        </p:txBody>
      </p:sp>
      <p:sp>
        <p:nvSpPr>
          <p:cNvPr id="216" name="Google Shape;216;p27"/>
          <p:cNvSpPr/>
          <p:nvPr/>
        </p:nvSpPr>
        <p:spPr>
          <a:xfrm>
            <a:off x="7887000" y="13523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17" name="Google Shape;217;p27"/>
          <p:cNvSpPr/>
          <p:nvPr/>
        </p:nvSpPr>
        <p:spPr>
          <a:xfrm>
            <a:off x="8021299" y="13523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18" name="Google Shape;218;p27"/>
          <p:cNvSpPr/>
          <p:nvPr/>
        </p:nvSpPr>
        <p:spPr>
          <a:xfrm>
            <a:off x="8155599" y="13523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19" name="Google Shape;219;p27"/>
          <p:cNvSpPr/>
          <p:nvPr/>
        </p:nvSpPr>
        <p:spPr>
          <a:xfrm>
            <a:off x="8289898" y="135237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5"/>
          <p:cNvSpPr txBox="1"/>
          <p:nvPr>
            <p:ph idx="1" type="subTitle"/>
          </p:nvPr>
        </p:nvSpPr>
        <p:spPr>
          <a:xfrm>
            <a:off x="2382350" y="1852800"/>
            <a:ext cx="4379400" cy="11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Do you have any questions?</a:t>
            </a:r>
            <a:endParaRPr sz="1400"/>
          </a:p>
          <a:p>
            <a:pPr indent="0" lvl="0" marL="0" rtl="0" algn="ctr">
              <a:spcBef>
                <a:spcPts val="100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547" name="Google Shape;547;p45"/>
          <p:cNvSpPr txBox="1"/>
          <p:nvPr>
            <p:ph type="ctrTitle"/>
          </p:nvPr>
        </p:nvSpPr>
        <p:spPr>
          <a:xfrm>
            <a:off x="2382250" y="839800"/>
            <a:ext cx="4379400" cy="105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48" name="Google Shape;548;p45"/>
          <p:cNvSpPr txBox="1"/>
          <p:nvPr/>
        </p:nvSpPr>
        <p:spPr>
          <a:xfrm>
            <a:off x="2382300" y="4031375"/>
            <a:ext cx="4379400" cy="434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Kanit Light"/>
                <a:ea typeface="Kanit Light"/>
                <a:cs typeface="Kanit Light"/>
                <a:sym typeface="Kanit Light"/>
              </a:rPr>
              <a:t>Please keep this slide for attribution</a:t>
            </a:r>
            <a:endParaRPr sz="1000">
              <a:solidFill>
                <a:schemeClr val="dk1"/>
              </a:solidFill>
              <a:latin typeface="Kanit Light"/>
              <a:ea typeface="Kanit Light"/>
              <a:cs typeface="Kanit Light"/>
              <a:sym typeface="Kanit Light"/>
            </a:endParaRPr>
          </a:p>
        </p:txBody>
      </p:sp>
      <p:sp>
        <p:nvSpPr>
          <p:cNvPr id="549" name="Google Shape;549;p45"/>
          <p:cNvSpPr/>
          <p:nvPr/>
        </p:nvSpPr>
        <p:spPr>
          <a:xfrm>
            <a:off x="3533449" y="3057875"/>
            <a:ext cx="393600" cy="393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5"/>
          <p:cNvSpPr/>
          <p:nvPr/>
        </p:nvSpPr>
        <p:spPr>
          <a:xfrm>
            <a:off x="4375174" y="3057875"/>
            <a:ext cx="393600" cy="393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5"/>
          <p:cNvSpPr/>
          <p:nvPr/>
        </p:nvSpPr>
        <p:spPr>
          <a:xfrm>
            <a:off x="5216899" y="3057875"/>
            <a:ext cx="393600" cy="393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 name="Google Shape;552;p45"/>
          <p:cNvGrpSpPr/>
          <p:nvPr/>
        </p:nvGrpSpPr>
        <p:grpSpPr>
          <a:xfrm>
            <a:off x="3614558" y="3132106"/>
            <a:ext cx="245138" cy="245138"/>
            <a:chOff x="3368074" y="3882537"/>
            <a:chExt cx="215298" cy="215298"/>
          </a:xfrm>
        </p:grpSpPr>
        <p:sp>
          <p:nvSpPr>
            <p:cNvPr id="553" name="Google Shape;553;p4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45"/>
          <p:cNvGrpSpPr/>
          <p:nvPr/>
        </p:nvGrpSpPr>
        <p:grpSpPr>
          <a:xfrm>
            <a:off x="4453491" y="3148723"/>
            <a:ext cx="236948" cy="211905"/>
            <a:chOff x="3824739" y="3890112"/>
            <a:chExt cx="208105" cy="186110"/>
          </a:xfrm>
        </p:grpSpPr>
        <p:sp>
          <p:nvSpPr>
            <p:cNvPr id="557" name="Google Shape;557;p4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45"/>
          <p:cNvGrpSpPr/>
          <p:nvPr/>
        </p:nvGrpSpPr>
        <p:grpSpPr>
          <a:xfrm>
            <a:off x="7229775" y="947625"/>
            <a:ext cx="536998" cy="134100"/>
            <a:chOff x="7229775" y="947625"/>
            <a:chExt cx="536998" cy="134100"/>
          </a:xfrm>
        </p:grpSpPr>
        <p:sp>
          <p:nvSpPr>
            <p:cNvPr id="561" name="Google Shape;561;p45"/>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2" name="Google Shape;562;p45"/>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3" name="Google Shape;563;p45"/>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4" name="Google Shape;564;p45"/>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565" name="Google Shape;565;p45"/>
          <p:cNvGrpSpPr/>
          <p:nvPr/>
        </p:nvGrpSpPr>
        <p:grpSpPr>
          <a:xfrm>
            <a:off x="7894100" y="3762250"/>
            <a:ext cx="226500" cy="378950"/>
            <a:chOff x="7894100" y="3762250"/>
            <a:chExt cx="226500" cy="378950"/>
          </a:xfrm>
        </p:grpSpPr>
        <p:sp>
          <p:nvSpPr>
            <p:cNvPr id="566" name="Google Shape;566;p45"/>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7" name="Google Shape;567;p45"/>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68" name="Google Shape;568;p45"/>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569" name="Google Shape;569;p45"/>
          <p:cNvGrpSpPr/>
          <p:nvPr/>
        </p:nvGrpSpPr>
        <p:grpSpPr>
          <a:xfrm>
            <a:off x="1225675" y="2319125"/>
            <a:ext cx="74100" cy="1788450"/>
            <a:chOff x="8657175" y="772575"/>
            <a:chExt cx="74100" cy="1788450"/>
          </a:xfrm>
        </p:grpSpPr>
        <p:sp>
          <p:nvSpPr>
            <p:cNvPr id="570" name="Google Shape;570;p45"/>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571" name="Google Shape;571;p45"/>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572" name="Google Shape;572;p45"/>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grpSp>
        <p:nvGrpSpPr>
          <p:cNvPr id="573" name="Google Shape;573;p45"/>
          <p:cNvGrpSpPr/>
          <p:nvPr/>
        </p:nvGrpSpPr>
        <p:grpSpPr>
          <a:xfrm>
            <a:off x="205650" y="308475"/>
            <a:ext cx="150300" cy="378950"/>
            <a:chOff x="205650" y="308475"/>
            <a:chExt cx="150300" cy="378950"/>
          </a:xfrm>
        </p:grpSpPr>
        <p:sp>
          <p:nvSpPr>
            <p:cNvPr id="574" name="Google Shape;574;p45"/>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75" name="Google Shape;575;p45"/>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76" name="Google Shape;576;p45"/>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577" name="Google Shape;577;p45"/>
          <p:cNvGrpSpPr/>
          <p:nvPr/>
        </p:nvGrpSpPr>
        <p:grpSpPr>
          <a:xfrm>
            <a:off x="5291200" y="3115331"/>
            <a:ext cx="245000" cy="278700"/>
            <a:chOff x="1512725" y="258500"/>
            <a:chExt cx="4570900" cy="5199625"/>
          </a:xfrm>
        </p:grpSpPr>
        <p:sp>
          <p:nvSpPr>
            <p:cNvPr id="578" name="Google Shape;578;p4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85" name="Google Shape;585;p46"/>
          <p:cNvSpPr txBox="1"/>
          <p:nvPr/>
        </p:nvSpPr>
        <p:spPr>
          <a:xfrm>
            <a:off x="720000" y="1315575"/>
            <a:ext cx="7704000" cy="302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Kanit Light"/>
                <a:ea typeface="Kanit Light"/>
                <a:cs typeface="Kanit Light"/>
                <a:sym typeface="Kanit Light"/>
              </a:rPr>
              <a:t>Here’s an assortment of alternative resources whose style fits the one of this template:</a:t>
            </a:r>
            <a:endParaRPr sz="1200">
              <a:solidFill>
                <a:srgbClr val="FFFFFF"/>
              </a:solidFill>
              <a:latin typeface="Kanit Light"/>
              <a:ea typeface="Kanit Light"/>
              <a:cs typeface="Kanit Light"/>
              <a:sym typeface="Kanit Light"/>
            </a:endParaRPr>
          </a:p>
          <a:p>
            <a:pPr indent="0" lvl="0" marL="0" rtl="0" algn="l">
              <a:spcBef>
                <a:spcPts val="1000"/>
              </a:spcBef>
              <a:spcAft>
                <a:spcPts val="0"/>
              </a:spcAft>
              <a:buClr>
                <a:schemeClr val="lt1"/>
              </a:buClr>
              <a:buSzPts val="1100"/>
              <a:buFont typeface="Arial"/>
              <a:buNone/>
            </a:pPr>
            <a:r>
              <a:rPr lang="en" sz="1200">
                <a:solidFill>
                  <a:schemeClr val="dk1"/>
                </a:solidFill>
                <a:latin typeface="Kanit"/>
                <a:ea typeface="Kanit"/>
                <a:cs typeface="Kanit"/>
                <a:sym typeface="Kanit"/>
              </a:rPr>
              <a:t>Vectors</a:t>
            </a:r>
            <a:endParaRPr sz="1200">
              <a:solidFill>
                <a:schemeClr val="dk1"/>
              </a:solidFill>
              <a:latin typeface="Kanit"/>
              <a:ea typeface="Kanit"/>
              <a:cs typeface="Kanit"/>
              <a:sym typeface="Kanit"/>
            </a:endParaRPr>
          </a:p>
          <a:p>
            <a:pPr indent="-203200" lvl="0" marL="241300" rtl="0" algn="l">
              <a:spcBef>
                <a:spcPts val="300"/>
              </a:spcBef>
              <a:spcAft>
                <a:spcPts val="0"/>
              </a:spcAft>
              <a:buClr>
                <a:schemeClr val="lt2"/>
              </a:buClr>
              <a:buSzPts val="1200"/>
              <a:buFont typeface="Kanit Light"/>
              <a:buChar char="●"/>
            </a:pPr>
            <a:r>
              <a:rPr lang="en" sz="1200" u="sng">
                <a:solidFill>
                  <a:schemeClr val="dk1"/>
                </a:solidFill>
                <a:latin typeface="Kanit Light"/>
                <a:ea typeface="Kanit Light"/>
                <a:cs typeface="Kanit Light"/>
                <a:sym typeface="Kanit Light"/>
                <a:hlinkClick r:id="rId3">
                  <a:extLst>
                    <a:ext uri="{A12FA001-AC4F-418D-AE19-62706E023703}">
                      <ahyp:hlinkClr val="tx"/>
                    </a:ext>
                  </a:extLst>
                </a:hlinkClick>
              </a:rPr>
              <a:t>Flat design neon gaming twitch background</a:t>
            </a:r>
            <a:endParaRPr sz="1200">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lt2"/>
              </a:buClr>
              <a:buSzPts val="1200"/>
              <a:buFont typeface="Kanit Light"/>
              <a:buChar char="●"/>
            </a:pPr>
            <a:r>
              <a:rPr lang="en" sz="1200" u="sng">
                <a:solidFill>
                  <a:schemeClr val="dk1"/>
                </a:solidFill>
                <a:latin typeface="Kanit Light"/>
                <a:ea typeface="Kanit Light"/>
                <a:cs typeface="Kanit Light"/>
                <a:sym typeface="Kanit Light"/>
                <a:hlinkClick r:id="rId4">
                  <a:extLst>
                    <a:ext uri="{A12FA001-AC4F-418D-AE19-62706E023703}">
                      <ahyp:hlinkClr val="tx"/>
                    </a:ext>
                  </a:extLst>
                </a:hlinkClick>
              </a:rPr>
              <a:t>Gradient banner template</a:t>
            </a:r>
            <a:endParaRPr sz="1200">
              <a:solidFill>
                <a:schemeClr val="dk1"/>
              </a:solidFill>
              <a:latin typeface="Kanit Light"/>
              <a:ea typeface="Kanit Light"/>
              <a:cs typeface="Kanit Light"/>
              <a:sym typeface="Kanit Light"/>
            </a:endParaRPr>
          </a:p>
          <a:p>
            <a:pPr indent="0" lvl="0" marL="0" rtl="0" algn="l">
              <a:spcBef>
                <a:spcPts val="1000"/>
              </a:spcBef>
              <a:spcAft>
                <a:spcPts val="0"/>
              </a:spcAft>
              <a:buNone/>
            </a:pPr>
            <a:r>
              <a:rPr lang="en" sz="1200">
                <a:solidFill>
                  <a:srgbClr val="FFFFFF"/>
                </a:solidFill>
                <a:latin typeface="Kanit"/>
                <a:ea typeface="Kanit"/>
                <a:cs typeface="Kanit"/>
                <a:sym typeface="Kanit"/>
              </a:rPr>
              <a:t>Photos</a:t>
            </a:r>
            <a:endParaRPr sz="1200">
              <a:solidFill>
                <a:srgbClr val="FFFFFF"/>
              </a:solidFill>
              <a:latin typeface="Kanit"/>
              <a:ea typeface="Kanit"/>
              <a:cs typeface="Kanit"/>
              <a:sym typeface="Kanit"/>
            </a:endParaRPr>
          </a:p>
          <a:p>
            <a:pPr indent="-203200" lvl="0" marL="241300" rtl="0" algn="l">
              <a:spcBef>
                <a:spcPts val="300"/>
              </a:spcBef>
              <a:spcAft>
                <a:spcPts val="0"/>
              </a:spcAft>
              <a:buClr>
                <a:schemeClr val="lt2"/>
              </a:buClr>
              <a:buSzPts val="1200"/>
              <a:buFont typeface="Kanit Light"/>
              <a:buChar char="●"/>
            </a:pPr>
            <a:r>
              <a:rPr lang="en" sz="1200" u="sng">
                <a:solidFill>
                  <a:schemeClr val="dk1"/>
                </a:solidFill>
                <a:latin typeface="Kanit Light"/>
                <a:ea typeface="Kanit Light"/>
                <a:cs typeface="Kanit Light"/>
                <a:sym typeface="Kanit Light"/>
                <a:hlinkClick r:id="rId5">
                  <a:extLst>
                    <a:ext uri="{A12FA001-AC4F-418D-AE19-62706E023703}">
                      <ahyp:hlinkClr val="tx"/>
                    </a:ext>
                  </a:extLst>
                </a:hlinkClick>
              </a:rPr>
              <a:t>Side view gamer sitting on chair</a:t>
            </a:r>
            <a:endParaRPr sz="1200">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lt2"/>
              </a:buClr>
              <a:buSzPts val="1200"/>
              <a:buFont typeface="Kanit Light"/>
              <a:buChar char="●"/>
            </a:pPr>
            <a:r>
              <a:rPr lang="en" sz="1200" u="sng">
                <a:solidFill>
                  <a:schemeClr val="dk1"/>
                </a:solidFill>
                <a:latin typeface="Kanit Light"/>
                <a:ea typeface="Kanit Light"/>
                <a:cs typeface="Kanit Light"/>
                <a:sym typeface="Kanit Light"/>
                <a:hlinkClick r:id="rId6">
                  <a:extLst>
                    <a:ext uri="{A12FA001-AC4F-418D-AE19-62706E023703}">
                      <ahyp:hlinkClr val="tx"/>
                    </a:ext>
                  </a:extLst>
                </a:hlinkClick>
              </a:rPr>
              <a:t>Top view gaming setup with rgb keyboard</a:t>
            </a:r>
            <a:endParaRPr sz="1200">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lt2"/>
              </a:buClr>
              <a:buSzPts val="1200"/>
              <a:buFont typeface="Kanit Light"/>
              <a:buChar char="●"/>
            </a:pPr>
            <a:r>
              <a:rPr lang="en" sz="1200" u="sng">
                <a:solidFill>
                  <a:schemeClr val="dk1"/>
                </a:solidFill>
                <a:latin typeface="Kanit Light"/>
                <a:ea typeface="Kanit Light"/>
                <a:cs typeface="Kanit Light"/>
                <a:sym typeface="Kanit Light"/>
                <a:hlinkClick r:id="rId7">
                  <a:extLst>
                    <a:ext uri="{A12FA001-AC4F-418D-AE19-62706E023703}">
                      <ahyp:hlinkClr val="tx"/>
                    </a:ext>
                  </a:extLst>
                </a:hlinkClick>
              </a:rPr>
              <a:t>Gamer chair with multicolored neon lights</a:t>
            </a:r>
            <a:endParaRPr sz="1200">
              <a:solidFill>
                <a:schemeClr val="dk1"/>
              </a:solidFill>
              <a:latin typeface="Kanit Light"/>
              <a:ea typeface="Kanit Light"/>
              <a:cs typeface="Kanit Light"/>
              <a:sym typeface="Kanit Light"/>
            </a:endParaRPr>
          </a:p>
        </p:txBody>
      </p:sp>
      <p:grpSp>
        <p:nvGrpSpPr>
          <p:cNvPr id="586" name="Google Shape;586;p46"/>
          <p:cNvGrpSpPr/>
          <p:nvPr/>
        </p:nvGrpSpPr>
        <p:grpSpPr>
          <a:xfrm>
            <a:off x="8316675" y="2820050"/>
            <a:ext cx="74100" cy="1788450"/>
            <a:chOff x="8657175" y="772575"/>
            <a:chExt cx="74100" cy="1788450"/>
          </a:xfrm>
        </p:grpSpPr>
        <p:sp>
          <p:nvSpPr>
            <p:cNvPr id="587" name="Google Shape;587;p46"/>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588" name="Google Shape;588;p46"/>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589" name="Google Shape;589;p46"/>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95" name="Google Shape;595;p47"/>
          <p:cNvSpPr txBox="1"/>
          <p:nvPr/>
        </p:nvSpPr>
        <p:spPr>
          <a:xfrm>
            <a:off x="720000" y="1215750"/>
            <a:ext cx="7704000" cy="3121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rgbClr val="FFFFFF"/>
                </a:solidFill>
                <a:latin typeface="Kanit Light"/>
                <a:ea typeface="Kanit Light"/>
                <a:cs typeface="Kanit Light"/>
                <a:sym typeface="Kanit Light"/>
              </a:rPr>
              <a:t>Did you like the resources in this template? Get them on these websites:</a:t>
            </a:r>
            <a:endParaRPr sz="1200">
              <a:solidFill>
                <a:srgbClr val="FFFFFF"/>
              </a:solidFill>
              <a:latin typeface="Kanit Light"/>
              <a:ea typeface="Kanit Light"/>
              <a:cs typeface="Kanit Light"/>
              <a:sym typeface="Kanit Light"/>
            </a:endParaRPr>
          </a:p>
          <a:p>
            <a:pPr indent="0" lvl="0" marL="0" rtl="0" algn="l">
              <a:spcBef>
                <a:spcPts val="1000"/>
              </a:spcBef>
              <a:spcAft>
                <a:spcPts val="0"/>
              </a:spcAft>
              <a:buNone/>
            </a:pPr>
            <a:r>
              <a:rPr lang="en" sz="1200">
                <a:solidFill>
                  <a:srgbClr val="FFFFFF"/>
                </a:solidFill>
                <a:latin typeface="Kanit"/>
                <a:ea typeface="Kanit"/>
                <a:cs typeface="Kanit"/>
                <a:sym typeface="Kanit"/>
              </a:rPr>
              <a:t>Vectors</a:t>
            </a:r>
            <a:endParaRPr sz="1200">
              <a:solidFill>
                <a:srgbClr val="FFFFFF"/>
              </a:solidFill>
              <a:latin typeface="Kanit"/>
              <a:ea typeface="Kanit"/>
              <a:cs typeface="Kanit"/>
              <a:sym typeface="Kanit"/>
            </a:endParaRPr>
          </a:p>
          <a:p>
            <a:pPr indent="-203200" lvl="0" marL="241300" rtl="0" algn="l">
              <a:spcBef>
                <a:spcPts val="10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3">
                  <a:extLst>
                    <a:ext uri="{A12FA001-AC4F-418D-AE19-62706E023703}">
                      <ahyp:hlinkClr val="tx"/>
                    </a:ext>
                  </a:extLst>
                </a:hlinkClick>
              </a:rPr>
              <a:t>Flat design neon gaming youtube thumbnail</a:t>
            </a:r>
            <a:endParaRPr sz="1200" u="sng">
              <a:solidFill>
                <a:schemeClr val="dk1"/>
              </a:solidFill>
              <a:latin typeface="Kanit Light"/>
              <a:ea typeface="Kanit Light"/>
              <a:cs typeface="Kanit Light"/>
              <a:sym typeface="Kanit Light"/>
            </a:endParaRPr>
          </a:p>
          <a:p>
            <a:pPr indent="0" lvl="0" marL="0" rtl="0" algn="l">
              <a:spcBef>
                <a:spcPts val="1000"/>
              </a:spcBef>
              <a:spcAft>
                <a:spcPts val="0"/>
              </a:spcAft>
              <a:buNone/>
            </a:pPr>
            <a:r>
              <a:rPr lang="en" sz="1200">
                <a:solidFill>
                  <a:srgbClr val="FFFFFF"/>
                </a:solidFill>
                <a:latin typeface="Kanit"/>
                <a:ea typeface="Kanit"/>
                <a:cs typeface="Kanit"/>
                <a:sym typeface="Kanit"/>
              </a:rPr>
              <a:t>Photos</a:t>
            </a:r>
            <a:endParaRPr sz="1200">
              <a:solidFill>
                <a:srgbClr val="FFFFFF"/>
              </a:solidFill>
              <a:latin typeface="Kanit"/>
              <a:ea typeface="Kanit"/>
              <a:cs typeface="Kanit"/>
              <a:sym typeface="Kanit"/>
            </a:endParaRPr>
          </a:p>
          <a:p>
            <a:pPr indent="-203200" lvl="0" marL="241300" rtl="0" algn="l">
              <a:spcBef>
                <a:spcPts val="3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4">
                  <a:extLst>
                    <a:ext uri="{A12FA001-AC4F-418D-AE19-62706E023703}">
                      <ahyp:hlinkClr val="tx"/>
                    </a:ext>
                  </a:extLst>
                </a:hlinkClick>
              </a:rPr>
              <a:t>Gaming setup with laptop on desk still life</a:t>
            </a:r>
            <a:endParaRPr sz="1200" u="sng">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5">
                  <a:extLst>
                    <a:ext uri="{A12FA001-AC4F-418D-AE19-62706E023703}">
                      <ahyp:hlinkClr val="tx"/>
                    </a:ext>
                  </a:extLst>
                </a:hlinkClick>
              </a:rPr>
              <a:t>Medium shot gamer playing indoors</a:t>
            </a:r>
            <a:endParaRPr sz="1200" u="sng">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6">
                  <a:extLst>
                    <a:ext uri="{A12FA001-AC4F-418D-AE19-62706E023703}">
                      <ahyp:hlinkClr val="tx"/>
                    </a:ext>
                  </a:extLst>
                </a:hlinkClick>
              </a:rPr>
              <a:t>High angle controllers and gaming chair</a:t>
            </a:r>
            <a:endParaRPr sz="1200" u="sng">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7">
                  <a:extLst>
                    <a:ext uri="{A12FA001-AC4F-418D-AE19-62706E023703}">
                      <ahyp:hlinkClr val="tx"/>
                    </a:ext>
                  </a:extLst>
                </a:hlinkClick>
              </a:rPr>
              <a:t>High angle gaming setup with computer</a:t>
            </a:r>
            <a:endParaRPr sz="1200" u="sng">
              <a:solidFill>
                <a:schemeClr val="dk1"/>
              </a:solidFill>
              <a:latin typeface="Kanit Light"/>
              <a:ea typeface="Kanit Light"/>
              <a:cs typeface="Kanit Light"/>
              <a:sym typeface="Kanit Light"/>
            </a:endParaRPr>
          </a:p>
          <a:p>
            <a:pPr indent="-203200" lvl="0" marL="241300" rtl="0" algn="l">
              <a:spcBef>
                <a:spcPts val="300"/>
              </a:spcBef>
              <a:spcAft>
                <a:spcPts val="0"/>
              </a:spcAft>
              <a:buClr>
                <a:schemeClr val="dk2"/>
              </a:buClr>
              <a:buSzPts val="1200"/>
              <a:buFont typeface="Kanit Light"/>
              <a:buChar char="●"/>
            </a:pPr>
            <a:r>
              <a:rPr lang="en" sz="1200" u="sng">
                <a:solidFill>
                  <a:schemeClr val="dk1"/>
                </a:solidFill>
                <a:latin typeface="Kanit Light"/>
                <a:ea typeface="Kanit Light"/>
                <a:cs typeface="Kanit Light"/>
                <a:sym typeface="Kanit Light"/>
                <a:hlinkClick r:id="rId8">
                  <a:extLst>
                    <a:ext uri="{A12FA001-AC4F-418D-AE19-62706E023703}">
                      <ahyp:hlinkClr val="tx"/>
                    </a:ext>
                  </a:extLst>
                </a:hlinkClick>
              </a:rPr>
              <a:t>Side view gamer playing with controller</a:t>
            </a:r>
            <a:endParaRPr sz="1200" u="sng">
              <a:solidFill>
                <a:schemeClr val="dk1"/>
              </a:solidFill>
              <a:latin typeface="Kanit Light"/>
              <a:ea typeface="Kanit Light"/>
              <a:cs typeface="Kanit Light"/>
              <a:sym typeface="Kanit Light"/>
            </a:endParaRPr>
          </a:p>
          <a:p>
            <a:pPr indent="0" lvl="0" marL="0" rtl="0" algn="l">
              <a:spcBef>
                <a:spcPts val="300"/>
              </a:spcBef>
              <a:spcAft>
                <a:spcPts val="0"/>
              </a:spcAft>
              <a:buNone/>
            </a:pPr>
            <a:r>
              <a:t/>
            </a:r>
            <a:endParaRPr sz="1100">
              <a:solidFill>
                <a:srgbClr val="FFFFFF"/>
              </a:solidFill>
              <a:latin typeface="Anaheim"/>
              <a:ea typeface="Anaheim"/>
              <a:cs typeface="Anaheim"/>
              <a:sym typeface="Anaheim"/>
            </a:endParaRPr>
          </a:p>
        </p:txBody>
      </p:sp>
      <p:grpSp>
        <p:nvGrpSpPr>
          <p:cNvPr id="596" name="Google Shape;596;p47"/>
          <p:cNvGrpSpPr/>
          <p:nvPr/>
        </p:nvGrpSpPr>
        <p:grpSpPr>
          <a:xfrm>
            <a:off x="7915575" y="1023825"/>
            <a:ext cx="536998" cy="134100"/>
            <a:chOff x="7229775" y="947625"/>
            <a:chExt cx="536998" cy="134100"/>
          </a:xfrm>
        </p:grpSpPr>
        <p:sp>
          <p:nvSpPr>
            <p:cNvPr id="597" name="Google Shape;597;p47"/>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98" name="Google Shape;598;p47"/>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599" name="Google Shape;599;p47"/>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600" name="Google Shape;600;p47"/>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601" name="Google Shape;601;p47"/>
          <p:cNvGrpSpPr/>
          <p:nvPr/>
        </p:nvGrpSpPr>
        <p:grpSpPr>
          <a:xfrm>
            <a:off x="7915575" y="3827075"/>
            <a:ext cx="150300" cy="378950"/>
            <a:chOff x="205650" y="308475"/>
            <a:chExt cx="150300" cy="378950"/>
          </a:xfrm>
        </p:grpSpPr>
        <p:sp>
          <p:nvSpPr>
            <p:cNvPr id="602" name="Google Shape;602;p47"/>
            <p:cNvSpPr/>
            <p:nvPr/>
          </p:nvSpPr>
          <p:spPr>
            <a:xfrm>
              <a:off x="205650" y="30847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603" name="Google Shape;603;p47"/>
            <p:cNvSpPr/>
            <p:nvPr/>
          </p:nvSpPr>
          <p:spPr>
            <a:xfrm>
              <a:off x="281850" y="460900"/>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604" name="Google Shape;604;p47"/>
            <p:cNvSpPr/>
            <p:nvPr/>
          </p:nvSpPr>
          <p:spPr>
            <a:xfrm>
              <a:off x="205650" y="613325"/>
              <a:ext cx="74100" cy="7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8" name="Shape 608"/>
        <p:cNvGrpSpPr/>
        <p:nvPr/>
      </p:nvGrpSpPr>
      <p:grpSpPr>
        <a:xfrm>
          <a:off x="0" y="0"/>
          <a:ext cx="0" cy="0"/>
          <a:chOff x="0" y="0"/>
          <a:chExt cx="0" cy="0"/>
        </a:xfrm>
      </p:grpSpPr>
      <p:sp>
        <p:nvSpPr>
          <p:cNvPr id="609" name="Google Shape;609;p4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0" name="Google Shape;610;p4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4" name="Shape 614"/>
        <p:cNvGrpSpPr/>
        <p:nvPr/>
      </p:nvGrpSpPr>
      <p:grpSpPr>
        <a:xfrm>
          <a:off x="0" y="0"/>
          <a:ext cx="0" cy="0"/>
          <a:chOff x="0" y="0"/>
          <a:chExt cx="0" cy="0"/>
        </a:xfrm>
      </p:grpSpPr>
      <p:sp>
        <p:nvSpPr>
          <p:cNvPr id="615" name="Google Shape;615;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616" name="Google Shape;616;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0" name="Shape 620"/>
        <p:cNvGrpSpPr/>
        <p:nvPr/>
      </p:nvGrpSpPr>
      <p:grpSpPr>
        <a:xfrm>
          <a:off x="0" y="0"/>
          <a:ext cx="0" cy="0"/>
          <a:chOff x="0" y="0"/>
          <a:chExt cx="0" cy="0"/>
        </a:xfrm>
      </p:grpSpPr>
      <p:sp>
        <p:nvSpPr>
          <p:cNvPr id="621" name="Google Shape;621;p50"/>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Orbitron</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https://fonts.google.com/specimen/Orbitron</a:t>
            </a:r>
            <a:r>
              <a:rPr b="1" lang="en" sz="1100">
                <a:solidFill>
                  <a:schemeClr val="lt1"/>
                </a:solidFill>
              </a:rPr>
              <a:t>)</a:t>
            </a:r>
            <a:endParaRPr b="1" sz="1100">
              <a:solidFill>
                <a:schemeClr val="lt1"/>
              </a:solidFill>
            </a:endParaRPr>
          </a:p>
          <a:p>
            <a:pPr indent="0" lvl="0" marL="0" rtl="0" algn="ctr">
              <a:spcBef>
                <a:spcPts val="0"/>
              </a:spcBef>
              <a:spcAft>
                <a:spcPts val="0"/>
              </a:spcAft>
              <a:buClr>
                <a:schemeClr val="dk1"/>
              </a:buClr>
              <a:buSzPts val="1100"/>
              <a:buFont typeface="Arial"/>
              <a:buNone/>
            </a:pPr>
            <a:r>
              <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Kanit</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lt1"/>
                </a:solidFill>
              </a:rPr>
              <a:t>(</a:t>
            </a:r>
            <a:r>
              <a:rPr b="1" lang="en" sz="1100" u="sng">
                <a:solidFill>
                  <a:schemeClr val="lt1"/>
                </a:solidFill>
                <a:hlinkClick r:id="rId4">
                  <a:extLst>
                    <a:ext uri="{A12FA001-AC4F-418D-AE19-62706E023703}">
                      <ahyp:hlinkClr val="tx"/>
                    </a:ext>
                  </a:extLst>
                </a:hlinkClick>
              </a:rPr>
              <a:t>https://fonts.google.com/specimen/Kanit</a:t>
            </a:r>
            <a:r>
              <a:rPr b="1" lang="en" sz="1100" u="sng">
                <a:solidFill>
                  <a:schemeClr val="lt1"/>
                </a:solidFill>
              </a:rPr>
              <a:t>)</a:t>
            </a:r>
            <a:endParaRPr b="1" sz="1100" u="sng">
              <a:solidFill>
                <a:schemeClr val="lt1"/>
              </a:solidFill>
            </a:endParaRPr>
          </a:p>
        </p:txBody>
      </p:sp>
      <p:sp>
        <p:nvSpPr>
          <p:cNvPr id="622" name="Google Shape;622;p50"/>
          <p:cNvSpPr/>
          <p:nvPr/>
        </p:nvSpPr>
        <p:spPr>
          <a:xfrm>
            <a:off x="3645382" y="294780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623" name="Google Shape;623;p50"/>
          <p:cNvSpPr txBox="1"/>
          <p:nvPr/>
        </p:nvSpPr>
        <p:spPr>
          <a:xfrm>
            <a:off x="364539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624" name="Google Shape;624;p50"/>
          <p:cNvSpPr/>
          <p:nvPr/>
        </p:nvSpPr>
        <p:spPr>
          <a:xfrm>
            <a:off x="4707218" y="29478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0"/>
          <p:cNvSpPr txBox="1"/>
          <p:nvPr/>
        </p:nvSpPr>
        <p:spPr>
          <a:xfrm>
            <a:off x="470721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#ffffff</a:t>
            </a:r>
            <a:endParaRPr sz="1000">
              <a:solidFill>
                <a:srgbClr val="FFFFFF"/>
              </a:solidFill>
            </a:endParaRPr>
          </a:p>
        </p:txBody>
      </p:sp>
      <p:sp>
        <p:nvSpPr>
          <p:cNvPr id="626" name="Google Shape;626;p50"/>
          <p:cNvSpPr/>
          <p:nvPr/>
        </p:nvSpPr>
        <p:spPr>
          <a:xfrm>
            <a:off x="3645382" y="3878900"/>
            <a:ext cx="791400" cy="754200"/>
          </a:xfrm>
          <a:prstGeom prst="roundRect">
            <a:avLst>
              <a:gd fmla="val 16667" name="adj"/>
            </a:avLst>
          </a:prstGeom>
          <a:solidFill>
            <a:srgbClr val="DD3D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0"/>
          <p:cNvSpPr txBox="1"/>
          <p:nvPr/>
        </p:nvSpPr>
        <p:spPr>
          <a:xfrm>
            <a:off x="364539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#dd3d6e</a:t>
            </a:r>
            <a:endParaRPr sz="1000">
              <a:solidFill>
                <a:srgbClr val="FFFFFF"/>
              </a:solidFill>
            </a:endParaRPr>
          </a:p>
        </p:txBody>
      </p:sp>
      <p:sp>
        <p:nvSpPr>
          <p:cNvPr id="628" name="Google Shape;628;p50"/>
          <p:cNvSpPr/>
          <p:nvPr/>
        </p:nvSpPr>
        <p:spPr>
          <a:xfrm>
            <a:off x="4707218" y="3878900"/>
            <a:ext cx="791400" cy="754200"/>
          </a:xfrm>
          <a:prstGeom prst="roundRect">
            <a:avLst>
              <a:gd fmla="val 16667" name="adj"/>
            </a:avLst>
          </a:prstGeom>
          <a:solidFill>
            <a:srgbClr val="6ABFD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0"/>
          <p:cNvSpPr txBox="1"/>
          <p:nvPr/>
        </p:nvSpPr>
        <p:spPr>
          <a:xfrm>
            <a:off x="470721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#6abfda</a:t>
            </a:r>
            <a:endParaRPr sz="1000">
              <a:solidFill>
                <a:schemeClr val="dk1"/>
              </a:solidFill>
            </a:endParaRPr>
          </a:p>
        </p:txBody>
      </p:sp>
      <p:sp>
        <p:nvSpPr>
          <p:cNvPr id="630" name="Google Shape;630;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 name="Shape 634"/>
        <p:cNvGrpSpPr/>
        <p:nvPr/>
      </p:nvGrpSpPr>
      <p:grpSpPr>
        <a:xfrm>
          <a:off x="0" y="0"/>
          <a:ext cx="0" cy="0"/>
          <a:chOff x="0" y="0"/>
          <a:chExt cx="0" cy="0"/>
        </a:xfrm>
      </p:grpSpPr>
      <p:sp>
        <p:nvSpPr>
          <p:cNvPr id="635" name="Google Shape;635;p51"/>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636" name="Google Shape;636;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637" name="Google Shape;637;p5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38" name="Google Shape;638;p5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639" name="Google Shape;639;p5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640" name="Google Shape;640;p5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641" name="Google Shape;641;p5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642" name="Google Shape;642;p5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43" name="Google Shape;643;p5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44" name="Google Shape;644;p5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45" name="Google Shape;645;p5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46" name="Google Shape;646;p5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0" name="Shape 650"/>
        <p:cNvGrpSpPr/>
        <p:nvPr/>
      </p:nvGrpSpPr>
      <p:grpSpPr>
        <a:xfrm>
          <a:off x="0" y="0"/>
          <a:ext cx="0" cy="0"/>
          <a:chOff x="0" y="0"/>
          <a:chExt cx="0" cy="0"/>
        </a:xfrm>
      </p:grpSpPr>
      <p:sp>
        <p:nvSpPr>
          <p:cNvPr id="651" name="Google Shape;651;p52"/>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652" name="Google Shape;652;p52"/>
          <p:cNvGrpSpPr/>
          <p:nvPr/>
        </p:nvGrpSpPr>
        <p:grpSpPr>
          <a:xfrm>
            <a:off x="5117640" y="3085736"/>
            <a:ext cx="474294" cy="551291"/>
            <a:chOff x="4727025" y="1332775"/>
            <a:chExt cx="59900" cy="69625"/>
          </a:xfrm>
        </p:grpSpPr>
        <p:sp>
          <p:nvSpPr>
            <p:cNvPr id="653" name="Google Shape;653;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 name="Google Shape;655;p52"/>
          <p:cNvGrpSpPr/>
          <p:nvPr/>
        </p:nvGrpSpPr>
        <p:grpSpPr>
          <a:xfrm>
            <a:off x="5731296" y="2314340"/>
            <a:ext cx="555653" cy="557031"/>
            <a:chOff x="4820425" y="1329900"/>
            <a:chExt cx="70175" cy="70350"/>
          </a:xfrm>
        </p:grpSpPr>
        <p:sp>
          <p:nvSpPr>
            <p:cNvPr id="656" name="Google Shape;656;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52"/>
          <p:cNvGrpSpPr/>
          <p:nvPr/>
        </p:nvGrpSpPr>
        <p:grpSpPr>
          <a:xfrm>
            <a:off x="6357664" y="2318845"/>
            <a:ext cx="582574" cy="533871"/>
            <a:chOff x="4903200" y="1331525"/>
            <a:chExt cx="73575" cy="67425"/>
          </a:xfrm>
        </p:grpSpPr>
        <p:sp>
          <p:nvSpPr>
            <p:cNvPr id="661" name="Google Shape;661;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52"/>
          <p:cNvGrpSpPr/>
          <p:nvPr/>
        </p:nvGrpSpPr>
        <p:grpSpPr>
          <a:xfrm>
            <a:off x="5717142" y="3078709"/>
            <a:ext cx="583960" cy="565345"/>
            <a:chOff x="4815575" y="1416800"/>
            <a:chExt cx="73750" cy="71400"/>
          </a:xfrm>
        </p:grpSpPr>
        <p:sp>
          <p:nvSpPr>
            <p:cNvPr id="664" name="Google Shape;664;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52"/>
          <p:cNvGrpSpPr/>
          <p:nvPr/>
        </p:nvGrpSpPr>
        <p:grpSpPr>
          <a:xfrm>
            <a:off x="6351924" y="3108896"/>
            <a:ext cx="589898" cy="504970"/>
            <a:chOff x="4902475" y="1418875"/>
            <a:chExt cx="74500" cy="63775"/>
          </a:xfrm>
        </p:grpSpPr>
        <p:sp>
          <p:nvSpPr>
            <p:cNvPr id="668" name="Google Shape;668;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52"/>
          <p:cNvGrpSpPr/>
          <p:nvPr/>
        </p:nvGrpSpPr>
        <p:grpSpPr>
          <a:xfrm>
            <a:off x="5727139" y="3826000"/>
            <a:ext cx="563967" cy="567127"/>
            <a:chOff x="4818100" y="1507675"/>
            <a:chExt cx="71225" cy="71625"/>
          </a:xfrm>
        </p:grpSpPr>
        <p:sp>
          <p:nvSpPr>
            <p:cNvPr id="671" name="Google Shape;671;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2"/>
          <p:cNvGrpSpPr/>
          <p:nvPr/>
        </p:nvGrpSpPr>
        <p:grpSpPr>
          <a:xfrm>
            <a:off x="5040636" y="3829461"/>
            <a:ext cx="628301" cy="588505"/>
            <a:chOff x="4721450" y="1509475"/>
            <a:chExt cx="79350" cy="74325"/>
          </a:xfrm>
        </p:grpSpPr>
        <p:sp>
          <p:nvSpPr>
            <p:cNvPr id="676" name="Google Shape;676;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52"/>
          <p:cNvGrpSpPr/>
          <p:nvPr/>
        </p:nvGrpSpPr>
        <p:grpSpPr>
          <a:xfrm>
            <a:off x="6386170" y="3814027"/>
            <a:ext cx="557038" cy="562772"/>
            <a:chOff x="4906800" y="1507500"/>
            <a:chExt cx="70350" cy="71075"/>
          </a:xfrm>
        </p:grpSpPr>
        <p:sp>
          <p:nvSpPr>
            <p:cNvPr id="681" name="Google Shape;681;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 name="Google Shape;686;p52"/>
          <p:cNvGrpSpPr/>
          <p:nvPr/>
        </p:nvGrpSpPr>
        <p:grpSpPr>
          <a:xfrm>
            <a:off x="4423778" y="2340963"/>
            <a:ext cx="517934" cy="517934"/>
            <a:chOff x="3736598" y="2170606"/>
            <a:chExt cx="404889" cy="404889"/>
          </a:xfrm>
        </p:grpSpPr>
        <p:sp>
          <p:nvSpPr>
            <p:cNvPr id="687" name="Google Shape;687;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52"/>
          <p:cNvGrpSpPr/>
          <p:nvPr/>
        </p:nvGrpSpPr>
        <p:grpSpPr>
          <a:xfrm>
            <a:off x="3690839" y="2341061"/>
            <a:ext cx="586986" cy="517740"/>
            <a:chOff x="3161917" y="2170682"/>
            <a:chExt cx="458870" cy="404737"/>
          </a:xfrm>
        </p:grpSpPr>
        <p:sp>
          <p:nvSpPr>
            <p:cNvPr id="692" name="Google Shape;692;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2"/>
          <p:cNvGrpSpPr/>
          <p:nvPr/>
        </p:nvGrpSpPr>
        <p:grpSpPr>
          <a:xfrm>
            <a:off x="3713860" y="3102400"/>
            <a:ext cx="540943" cy="517963"/>
            <a:chOff x="3179914" y="2889488"/>
            <a:chExt cx="422876" cy="404911"/>
          </a:xfrm>
        </p:grpSpPr>
        <p:sp>
          <p:nvSpPr>
            <p:cNvPr id="696" name="Google Shape;696;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52"/>
          <p:cNvGrpSpPr/>
          <p:nvPr/>
        </p:nvGrpSpPr>
        <p:grpSpPr>
          <a:xfrm>
            <a:off x="4414654" y="3102358"/>
            <a:ext cx="536180" cy="518047"/>
            <a:chOff x="3729467" y="2889422"/>
            <a:chExt cx="419153" cy="404977"/>
          </a:xfrm>
        </p:grpSpPr>
        <p:sp>
          <p:nvSpPr>
            <p:cNvPr id="703" name="Google Shape;703;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 name="Google Shape;710;p52"/>
          <p:cNvGrpSpPr/>
          <p:nvPr/>
        </p:nvGrpSpPr>
        <p:grpSpPr>
          <a:xfrm>
            <a:off x="1951688" y="3445787"/>
            <a:ext cx="965351" cy="134611"/>
            <a:chOff x="4411970" y="2962952"/>
            <a:chExt cx="706544" cy="104212"/>
          </a:xfrm>
        </p:grpSpPr>
        <p:sp>
          <p:nvSpPr>
            <p:cNvPr id="711" name="Google Shape;711;p5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52"/>
          <p:cNvGrpSpPr/>
          <p:nvPr/>
        </p:nvGrpSpPr>
        <p:grpSpPr>
          <a:xfrm>
            <a:off x="1951688" y="3041077"/>
            <a:ext cx="960158" cy="289172"/>
            <a:chOff x="4411970" y="2726085"/>
            <a:chExt cx="643107" cy="193659"/>
          </a:xfrm>
        </p:grpSpPr>
        <p:sp>
          <p:nvSpPr>
            <p:cNvPr id="716" name="Google Shape;716;p5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2"/>
          <p:cNvGrpSpPr/>
          <p:nvPr/>
        </p:nvGrpSpPr>
        <p:grpSpPr>
          <a:xfrm>
            <a:off x="960185" y="3295400"/>
            <a:ext cx="811503" cy="252584"/>
            <a:chOff x="4411970" y="4340222"/>
            <a:chExt cx="779467" cy="242683"/>
          </a:xfrm>
        </p:grpSpPr>
        <p:sp>
          <p:nvSpPr>
            <p:cNvPr id="720" name="Google Shape;720;p5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2"/>
          <p:cNvGrpSpPr/>
          <p:nvPr/>
        </p:nvGrpSpPr>
        <p:grpSpPr>
          <a:xfrm>
            <a:off x="1951688" y="2709308"/>
            <a:ext cx="965160" cy="216230"/>
            <a:chOff x="4411970" y="2468674"/>
            <a:chExt cx="747317" cy="167425"/>
          </a:xfrm>
        </p:grpSpPr>
        <p:sp>
          <p:nvSpPr>
            <p:cNvPr id="724" name="Google Shape;724;p5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 name="Google Shape;726;p52"/>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 name="Google Shape;727;p52"/>
          <p:cNvGrpSpPr/>
          <p:nvPr/>
        </p:nvGrpSpPr>
        <p:grpSpPr>
          <a:xfrm>
            <a:off x="959254" y="2334687"/>
            <a:ext cx="1959041" cy="208784"/>
            <a:chOff x="6336019" y="3733725"/>
            <a:chExt cx="2566206" cy="351310"/>
          </a:xfrm>
        </p:grpSpPr>
        <p:sp>
          <p:nvSpPr>
            <p:cNvPr id="728" name="Google Shape;728;p5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52"/>
          <p:cNvGrpSpPr/>
          <p:nvPr/>
        </p:nvGrpSpPr>
        <p:grpSpPr>
          <a:xfrm>
            <a:off x="1951688" y="3950602"/>
            <a:ext cx="946551" cy="153200"/>
            <a:chOff x="4404545" y="3301592"/>
            <a:chExt cx="782403" cy="129272"/>
          </a:xfrm>
        </p:grpSpPr>
        <p:sp>
          <p:nvSpPr>
            <p:cNvPr id="733" name="Google Shape;733;p5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52"/>
          <p:cNvGrpSpPr/>
          <p:nvPr/>
        </p:nvGrpSpPr>
        <p:grpSpPr>
          <a:xfrm>
            <a:off x="1951688" y="3695937"/>
            <a:ext cx="962257" cy="139127"/>
            <a:chOff x="4411970" y="3131459"/>
            <a:chExt cx="710520" cy="117397"/>
          </a:xfrm>
        </p:grpSpPr>
        <p:sp>
          <p:nvSpPr>
            <p:cNvPr id="736" name="Google Shape;736;p5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38" name="Google Shape;738;p52"/>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 name="Google Shape;739;p52"/>
          <p:cNvGrpSpPr/>
          <p:nvPr/>
        </p:nvGrpSpPr>
        <p:grpSpPr>
          <a:xfrm>
            <a:off x="951833" y="3621603"/>
            <a:ext cx="823838" cy="458988"/>
            <a:chOff x="4411970" y="1801825"/>
            <a:chExt cx="734586" cy="409262"/>
          </a:xfrm>
        </p:grpSpPr>
        <p:sp>
          <p:nvSpPr>
            <p:cNvPr id="740" name="Google Shape;740;p5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52"/>
          <p:cNvGrpSpPr/>
          <p:nvPr/>
        </p:nvGrpSpPr>
        <p:grpSpPr>
          <a:xfrm>
            <a:off x="3056804" y="2339173"/>
            <a:ext cx="521514" cy="521514"/>
            <a:chOff x="5681300" y="2527788"/>
            <a:chExt cx="805800" cy="805800"/>
          </a:xfrm>
        </p:grpSpPr>
        <p:sp>
          <p:nvSpPr>
            <p:cNvPr id="743" name="Google Shape;743;p5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52"/>
          <p:cNvGrpSpPr/>
          <p:nvPr/>
        </p:nvGrpSpPr>
        <p:grpSpPr>
          <a:xfrm>
            <a:off x="3051044" y="3094865"/>
            <a:ext cx="533033" cy="533033"/>
            <a:chOff x="4049800" y="640400"/>
            <a:chExt cx="858900" cy="858900"/>
          </a:xfrm>
        </p:grpSpPr>
        <p:sp>
          <p:nvSpPr>
            <p:cNvPr id="746" name="Google Shape;746;p5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52"/>
          <p:cNvGrpSpPr/>
          <p:nvPr/>
        </p:nvGrpSpPr>
        <p:grpSpPr>
          <a:xfrm>
            <a:off x="2976527" y="3772543"/>
            <a:ext cx="682068" cy="682068"/>
            <a:chOff x="5080188" y="927900"/>
            <a:chExt cx="961200" cy="961200"/>
          </a:xfrm>
        </p:grpSpPr>
        <p:sp>
          <p:nvSpPr>
            <p:cNvPr id="749" name="Google Shape;749;p5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2"/>
          <p:cNvGrpSpPr/>
          <p:nvPr/>
        </p:nvGrpSpPr>
        <p:grpSpPr>
          <a:xfrm>
            <a:off x="4440026" y="3869234"/>
            <a:ext cx="505650" cy="504006"/>
            <a:chOff x="6039282" y="1042577"/>
            <a:chExt cx="734315" cy="731929"/>
          </a:xfrm>
        </p:grpSpPr>
        <p:sp>
          <p:nvSpPr>
            <p:cNvPr id="758" name="Google Shape;758;p5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 name="Google Shape;779;p52"/>
          <p:cNvGrpSpPr/>
          <p:nvPr/>
        </p:nvGrpSpPr>
        <p:grpSpPr>
          <a:xfrm>
            <a:off x="5052628" y="2298862"/>
            <a:ext cx="567744" cy="602136"/>
            <a:chOff x="1825800" y="1651625"/>
            <a:chExt cx="539989" cy="571775"/>
          </a:xfrm>
        </p:grpSpPr>
        <p:sp>
          <p:nvSpPr>
            <p:cNvPr id="780" name="Google Shape;780;p5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52"/>
          <p:cNvGrpSpPr/>
          <p:nvPr/>
        </p:nvGrpSpPr>
        <p:grpSpPr>
          <a:xfrm>
            <a:off x="3727557" y="3855579"/>
            <a:ext cx="508123" cy="507955"/>
            <a:chOff x="1897577" y="2802432"/>
            <a:chExt cx="492176" cy="492014"/>
          </a:xfrm>
        </p:grpSpPr>
        <p:sp>
          <p:nvSpPr>
            <p:cNvPr id="785" name="Google Shape;785;p5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52"/>
          <p:cNvGrpSpPr/>
          <p:nvPr/>
        </p:nvGrpSpPr>
        <p:grpSpPr>
          <a:xfrm>
            <a:off x="959087" y="4169123"/>
            <a:ext cx="809227" cy="200842"/>
            <a:chOff x="2013045" y="4813233"/>
            <a:chExt cx="921986" cy="228854"/>
          </a:xfrm>
        </p:grpSpPr>
        <p:sp>
          <p:nvSpPr>
            <p:cNvPr id="798" name="Google Shape;798;p5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52"/>
          <p:cNvGrpSpPr/>
          <p:nvPr/>
        </p:nvGrpSpPr>
        <p:grpSpPr>
          <a:xfrm>
            <a:off x="967547" y="2656004"/>
            <a:ext cx="792421" cy="269941"/>
            <a:chOff x="1046767" y="4756633"/>
            <a:chExt cx="859646" cy="292841"/>
          </a:xfrm>
        </p:grpSpPr>
        <p:sp>
          <p:nvSpPr>
            <p:cNvPr id="801" name="Google Shape;801;p5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 name="Google Shape;804;p52"/>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2"/>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2"/>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 name="Google Shape;808;p52"/>
          <p:cNvGrpSpPr/>
          <p:nvPr/>
        </p:nvGrpSpPr>
        <p:grpSpPr>
          <a:xfrm>
            <a:off x="7103403" y="2550562"/>
            <a:ext cx="166473" cy="141497"/>
            <a:chOff x="4660325" y="1866850"/>
            <a:chExt cx="68350" cy="58100"/>
          </a:xfrm>
        </p:grpSpPr>
        <p:sp>
          <p:nvSpPr>
            <p:cNvPr id="809" name="Google Shape;809;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52"/>
          <p:cNvGrpSpPr/>
          <p:nvPr/>
        </p:nvGrpSpPr>
        <p:grpSpPr>
          <a:xfrm>
            <a:off x="7412747" y="2576286"/>
            <a:ext cx="162515" cy="90049"/>
            <a:chOff x="4791775" y="1877500"/>
            <a:chExt cx="66725" cy="36975"/>
          </a:xfrm>
        </p:grpSpPr>
        <p:sp>
          <p:nvSpPr>
            <p:cNvPr id="812" name="Google Shape;812;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52"/>
          <p:cNvGrpSpPr/>
          <p:nvPr/>
        </p:nvGrpSpPr>
        <p:grpSpPr>
          <a:xfrm>
            <a:off x="7734460" y="2576286"/>
            <a:ext cx="144979" cy="90049"/>
            <a:chOff x="4923925" y="1877500"/>
            <a:chExt cx="59525" cy="36975"/>
          </a:xfrm>
        </p:grpSpPr>
        <p:sp>
          <p:nvSpPr>
            <p:cNvPr id="815" name="Google Shape;815;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52"/>
          <p:cNvGrpSpPr/>
          <p:nvPr/>
        </p:nvGrpSpPr>
        <p:grpSpPr>
          <a:xfrm>
            <a:off x="8028952" y="2558477"/>
            <a:ext cx="141447" cy="125667"/>
            <a:chOff x="5058450" y="1870100"/>
            <a:chExt cx="58075" cy="51600"/>
          </a:xfrm>
        </p:grpSpPr>
        <p:sp>
          <p:nvSpPr>
            <p:cNvPr id="818" name="Google Shape;818;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2"/>
          <p:cNvGrpSpPr/>
          <p:nvPr/>
        </p:nvGrpSpPr>
        <p:grpSpPr>
          <a:xfrm>
            <a:off x="7443466" y="2980885"/>
            <a:ext cx="101077" cy="107645"/>
            <a:chOff x="4811425" y="2065025"/>
            <a:chExt cx="41500" cy="44200"/>
          </a:xfrm>
        </p:grpSpPr>
        <p:sp>
          <p:nvSpPr>
            <p:cNvPr id="821" name="Google Shape;821;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2"/>
          <p:cNvGrpSpPr/>
          <p:nvPr/>
        </p:nvGrpSpPr>
        <p:grpSpPr>
          <a:xfrm>
            <a:off x="7735904" y="2981098"/>
            <a:ext cx="120867" cy="107218"/>
            <a:chOff x="4929875" y="2065025"/>
            <a:chExt cx="49625" cy="44025"/>
          </a:xfrm>
        </p:grpSpPr>
        <p:sp>
          <p:nvSpPr>
            <p:cNvPr id="824" name="Google Shape;824;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52"/>
          <p:cNvGrpSpPr/>
          <p:nvPr/>
        </p:nvGrpSpPr>
        <p:grpSpPr>
          <a:xfrm>
            <a:off x="8064572" y="2984112"/>
            <a:ext cx="70206" cy="101191"/>
            <a:chOff x="5083925" y="2066350"/>
            <a:chExt cx="28825" cy="41550"/>
          </a:xfrm>
        </p:grpSpPr>
        <p:sp>
          <p:nvSpPr>
            <p:cNvPr id="827" name="Google Shape;827;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52"/>
          <p:cNvGrpSpPr/>
          <p:nvPr/>
        </p:nvGrpSpPr>
        <p:grpSpPr>
          <a:xfrm>
            <a:off x="7096126" y="2999759"/>
            <a:ext cx="181026" cy="69896"/>
            <a:chOff x="4659775" y="2072775"/>
            <a:chExt cx="74325" cy="28700"/>
          </a:xfrm>
        </p:grpSpPr>
        <p:sp>
          <p:nvSpPr>
            <p:cNvPr id="830" name="Google Shape;830;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2"/>
          <p:cNvGrpSpPr/>
          <p:nvPr/>
        </p:nvGrpSpPr>
        <p:grpSpPr>
          <a:xfrm>
            <a:off x="8015982" y="2790324"/>
            <a:ext cx="167387" cy="89197"/>
            <a:chOff x="4662475" y="1976500"/>
            <a:chExt cx="68725" cy="36625"/>
          </a:xfrm>
        </p:grpSpPr>
        <p:sp>
          <p:nvSpPr>
            <p:cNvPr id="834" name="Google Shape;834;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52"/>
          <p:cNvGrpSpPr/>
          <p:nvPr/>
        </p:nvGrpSpPr>
        <p:grpSpPr>
          <a:xfrm>
            <a:off x="7712887" y="2793764"/>
            <a:ext cx="166899" cy="82317"/>
            <a:chOff x="4920150" y="1977875"/>
            <a:chExt cx="68525" cy="33800"/>
          </a:xfrm>
        </p:grpSpPr>
        <p:sp>
          <p:nvSpPr>
            <p:cNvPr id="838" name="Google Shape;838;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52"/>
          <p:cNvGrpSpPr/>
          <p:nvPr/>
        </p:nvGrpSpPr>
        <p:grpSpPr>
          <a:xfrm>
            <a:off x="7124044" y="3197682"/>
            <a:ext cx="125190" cy="127859"/>
            <a:chOff x="4676550" y="2160575"/>
            <a:chExt cx="51400" cy="52500"/>
          </a:xfrm>
        </p:grpSpPr>
        <p:sp>
          <p:nvSpPr>
            <p:cNvPr id="842" name="Google Shape;842;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52"/>
          <p:cNvGrpSpPr/>
          <p:nvPr/>
        </p:nvGrpSpPr>
        <p:grpSpPr>
          <a:xfrm>
            <a:off x="7421302" y="3204714"/>
            <a:ext cx="145405" cy="113794"/>
            <a:chOff x="4768325" y="2163475"/>
            <a:chExt cx="59700" cy="46725"/>
          </a:xfrm>
        </p:grpSpPr>
        <p:sp>
          <p:nvSpPr>
            <p:cNvPr id="846" name="Google Shape;846;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2"/>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2"/>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2"/>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2"/>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2"/>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2"/>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52"/>
          <p:cNvGrpSpPr/>
          <p:nvPr/>
        </p:nvGrpSpPr>
        <p:grpSpPr>
          <a:xfrm>
            <a:off x="7437621" y="3459808"/>
            <a:ext cx="112768" cy="106853"/>
            <a:chOff x="4768575" y="2253950"/>
            <a:chExt cx="46300" cy="43875"/>
          </a:xfrm>
        </p:grpSpPr>
        <p:sp>
          <p:nvSpPr>
            <p:cNvPr id="855" name="Google Shape;855;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52"/>
          <p:cNvGrpSpPr/>
          <p:nvPr/>
        </p:nvGrpSpPr>
        <p:grpSpPr>
          <a:xfrm>
            <a:off x="7737243" y="3948834"/>
            <a:ext cx="118187" cy="146246"/>
            <a:chOff x="4960900" y="2433225"/>
            <a:chExt cx="48525" cy="60050"/>
          </a:xfrm>
        </p:grpSpPr>
        <p:sp>
          <p:nvSpPr>
            <p:cNvPr id="858" name="Google Shape;858;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52"/>
          <p:cNvGrpSpPr/>
          <p:nvPr/>
        </p:nvGrpSpPr>
        <p:grpSpPr>
          <a:xfrm>
            <a:off x="7425808" y="4212895"/>
            <a:ext cx="136394" cy="143810"/>
            <a:chOff x="4854075" y="2527625"/>
            <a:chExt cx="56000" cy="59050"/>
          </a:xfrm>
        </p:grpSpPr>
        <p:sp>
          <p:nvSpPr>
            <p:cNvPr id="861" name="Google Shape;861;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52"/>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2"/>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2"/>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52"/>
          <p:cNvGrpSpPr/>
          <p:nvPr/>
        </p:nvGrpSpPr>
        <p:grpSpPr>
          <a:xfrm>
            <a:off x="8050020" y="3676639"/>
            <a:ext cx="99312" cy="160797"/>
            <a:chOff x="5059700" y="2334775"/>
            <a:chExt cx="40775" cy="66025"/>
          </a:xfrm>
        </p:grpSpPr>
        <p:sp>
          <p:nvSpPr>
            <p:cNvPr id="867" name="Google Shape;867;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2"/>
          <p:cNvGrpSpPr/>
          <p:nvPr/>
        </p:nvGrpSpPr>
        <p:grpSpPr>
          <a:xfrm>
            <a:off x="8007184" y="3941771"/>
            <a:ext cx="184984" cy="160371"/>
            <a:chOff x="5037700" y="2430325"/>
            <a:chExt cx="75950" cy="65850"/>
          </a:xfrm>
        </p:grpSpPr>
        <p:sp>
          <p:nvSpPr>
            <p:cNvPr id="877" name="Google Shape;877;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52"/>
          <p:cNvGrpSpPr/>
          <p:nvPr/>
        </p:nvGrpSpPr>
        <p:grpSpPr>
          <a:xfrm>
            <a:off x="7426689" y="3708223"/>
            <a:ext cx="173014" cy="97629"/>
            <a:chOff x="4756975" y="2341800"/>
            <a:chExt cx="91975" cy="51925"/>
          </a:xfrm>
        </p:grpSpPr>
        <p:sp>
          <p:nvSpPr>
            <p:cNvPr id="880" name="Google Shape;880;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2"/>
          <p:cNvGrpSpPr/>
          <p:nvPr/>
        </p:nvGrpSpPr>
        <p:grpSpPr>
          <a:xfrm>
            <a:off x="7693626" y="4196920"/>
            <a:ext cx="212497" cy="175761"/>
            <a:chOff x="4943575" y="2516350"/>
            <a:chExt cx="98675" cy="81700"/>
          </a:xfrm>
        </p:grpSpPr>
        <p:sp>
          <p:nvSpPr>
            <p:cNvPr id="901" name="Google Shape;901;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52"/>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2"/>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2"/>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2"/>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grpSp>
        <p:nvGrpSpPr>
          <p:cNvPr id="988" name="Google Shape;988;p53"/>
          <p:cNvGrpSpPr/>
          <p:nvPr/>
        </p:nvGrpSpPr>
        <p:grpSpPr>
          <a:xfrm>
            <a:off x="6681268" y="3584496"/>
            <a:ext cx="560636" cy="516497"/>
            <a:chOff x="6652051" y="3714143"/>
            <a:chExt cx="560636" cy="516497"/>
          </a:xfrm>
        </p:grpSpPr>
        <p:grpSp>
          <p:nvGrpSpPr>
            <p:cNvPr id="989" name="Google Shape;989;p53"/>
            <p:cNvGrpSpPr/>
            <p:nvPr/>
          </p:nvGrpSpPr>
          <p:grpSpPr>
            <a:xfrm>
              <a:off x="6669657" y="3716715"/>
              <a:ext cx="466768" cy="464314"/>
              <a:chOff x="3139766" y="765669"/>
              <a:chExt cx="886380" cy="881888"/>
            </a:xfrm>
          </p:grpSpPr>
          <p:grpSp>
            <p:nvGrpSpPr>
              <p:cNvPr id="990" name="Google Shape;990;p53"/>
              <p:cNvGrpSpPr/>
              <p:nvPr/>
            </p:nvGrpSpPr>
            <p:grpSpPr>
              <a:xfrm>
                <a:off x="3139766" y="765669"/>
                <a:ext cx="886380" cy="881888"/>
                <a:chOff x="3139766" y="765669"/>
                <a:chExt cx="886380" cy="881888"/>
              </a:xfrm>
            </p:grpSpPr>
            <p:sp>
              <p:nvSpPr>
                <p:cNvPr id="991" name="Google Shape;991;p5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5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5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53"/>
          <p:cNvGrpSpPr/>
          <p:nvPr/>
        </p:nvGrpSpPr>
        <p:grpSpPr>
          <a:xfrm>
            <a:off x="7679978" y="3065079"/>
            <a:ext cx="104231" cy="320340"/>
            <a:chOff x="7564426" y="3224343"/>
            <a:chExt cx="119985" cy="368801"/>
          </a:xfrm>
        </p:grpSpPr>
        <p:sp>
          <p:nvSpPr>
            <p:cNvPr id="1006" name="Google Shape;1006;p5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53"/>
          <p:cNvGrpSpPr/>
          <p:nvPr/>
        </p:nvGrpSpPr>
        <p:grpSpPr>
          <a:xfrm>
            <a:off x="7379466" y="3059180"/>
            <a:ext cx="189489" cy="332132"/>
            <a:chOff x="8370831" y="3202002"/>
            <a:chExt cx="218129" cy="382376"/>
          </a:xfrm>
        </p:grpSpPr>
        <p:sp>
          <p:nvSpPr>
            <p:cNvPr id="1009" name="Google Shape;1009;p5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53"/>
          <p:cNvGrpSpPr/>
          <p:nvPr/>
        </p:nvGrpSpPr>
        <p:grpSpPr>
          <a:xfrm>
            <a:off x="8102855" y="3470312"/>
            <a:ext cx="309429" cy="267000"/>
            <a:chOff x="6742064" y="3750480"/>
            <a:chExt cx="399315" cy="344560"/>
          </a:xfrm>
        </p:grpSpPr>
        <p:sp>
          <p:nvSpPr>
            <p:cNvPr id="1012" name="Google Shape;1012;p5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53"/>
          <p:cNvGrpSpPr/>
          <p:nvPr/>
        </p:nvGrpSpPr>
        <p:grpSpPr>
          <a:xfrm>
            <a:off x="7641874" y="3821360"/>
            <a:ext cx="180437" cy="281608"/>
            <a:chOff x="7248525" y="3739696"/>
            <a:chExt cx="230531" cy="359790"/>
          </a:xfrm>
        </p:grpSpPr>
        <p:sp>
          <p:nvSpPr>
            <p:cNvPr id="1015" name="Google Shape;1015;p5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53"/>
          <p:cNvGrpSpPr/>
          <p:nvPr/>
        </p:nvGrpSpPr>
        <p:grpSpPr>
          <a:xfrm>
            <a:off x="7887794" y="3464584"/>
            <a:ext cx="162896" cy="278710"/>
            <a:chOff x="7601242" y="3729267"/>
            <a:chExt cx="222566" cy="380803"/>
          </a:xfrm>
        </p:grpSpPr>
        <p:sp>
          <p:nvSpPr>
            <p:cNvPr id="1018" name="Google Shape;1018;p5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 name="Google Shape;1020;p53"/>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53"/>
          <p:cNvGrpSpPr/>
          <p:nvPr/>
        </p:nvGrpSpPr>
        <p:grpSpPr>
          <a:xfrm>
            <a:off x="7377439" y="3465724"/>
            <a:ext cx="193543" cy="275990"/>
            <a:chOff x="8304647" y="3738687"/>
            <a:chExt cx="225076" cy="320956"/>
          </a:xfrm>
        </p:grpSpPr>
        <p:sp>
          <p:nvSpPr>
            <p:cNvPr id="1022" name="Google Shape;1022;p5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3"/>
          <p:cNvGrpSpPr/>
          <p:nvPr/>
        </p:nvGrpSpPr>
        <p:grpSpPr>
          <a:xfrm>
            <a:off x="7649932" y="3465724"/>
            <a:ext cx="178492" cy="275990"/>
            <a:chOff x="8615101" y="3738687"/>
            <a:chExt cx="207573" cy="320956"/>
          </a:xfrm>
        </p:grpSpPr>
        <p:sp>
          <p:nvSpPr>
            <p:cNvPr id="1026" name="Google Shape;1026;p5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53"/>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53"/>
          <p:cNvGrpSpPr/>
          <p:nvPr/>
        </p:nvGrpSpPr>
        <p:grpSpPr>
          <a:xfrm>
            <a:off x="7875463" y="3868385"/>
            <a:ext cx="187557" cy="187557"/>
            <a:chOff x="8565775" y="671075"/>
            <a:chExt cx="441000" cy="441000"/>
          </a:xfrm>
        </p:grpSpPr>
        <p:sp>
          <p:nvSpPr>
            <p:cNvPr id="1031" name="Google Shape;1031;p5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53"/>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53"/>
          <p:cNvGrpSpPr/>
          <p:nvPr/>
        </p:nvGrpSpPr>
        <p:grpSpPr>
          <a:xfrm>
            <a:off x="6029935" y="2940910"/>
            <a:ext cx="587865" cy="517731"/>
            <a:chOff x="6000718" y="3070557"/>
            <a:chExt cx="587865" cy="517731"/>
          </a:xfrm>
        </p:grpSpPr>
        <p:sp>
          <p:nvSpPr>
            <p:cNvPr id="1036" name="Google Shape;1036;p5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53"/>
          <p:cNvGrpSpPr/>
          <p:nvPr/>
        </p:nvGrpSpPr>
        <p:grpSpPr>
          <a:xfrm>
            <a:off x="6044740" y="3584570"/>
            <a:ext cx="557665" cy="516387"/>
            <a:chOff x="6015523" y="3714217"/>
            <a:chExt cx="557665" cy="516387"/>
          </a:xfrm>
        </p:grpSpPr>
        <p:grpSp>
          <p:nvGrpSpPr>
            <p:cNvPr id="1047" name="Google Shape;1047;p53"/>
            <p:cNvGrpSpPr/>
            <p:nvPr/>
          </p:nvGrpSpPr>
          <p:grpSpPr>
            <a:xfrm>
              <a:off x="6036094" y="3716980"/>
              <a:ext cx="529822" cy="510480"/>
              <a:chOff x="3148311" y="-545634"/>
              <a:chExt cx="1006118" cy="969572"/>
            </a:xfrm>
          </p:grpSpPr>
          <p:sp>
            <p:nvSpPr>
              <p:cNvPr id="1048" name="Google Shape;1048;p5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 name="Google Shape;1058;p5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53"/>
          <p:cNvGrpSpPr/>
          <p:nvPr/>
        </p:nvGrpSpPr>
        <p:grpSpPr>
          <a:xfrm>
            <a:off x="6673522" y="2943981"/>
            <a:ext cx="576302" cy="511871"/>
            <a:chOff x="6644304" y="3073628"/>
            <a:chExt cx="576302" cy="511871"/>
          </a:xfrm>
        </p:grpSpPr>
        <p:grpSp>
          <p:nvGrpSpPr>
            <p:cNvPr id="1060" name="Google Shape;1060;p53"/>
            <p:cNvGrpSpPr/>
            <p:nvPr/>
          </p:nvGrpSpPr>
          <p:grpSpPr>
            <a:xfrm>
              <a:off x="6712169" y="3073651"/>
              <a:ext cx="481611" cy="506713"/>
              <a:chOff x="1833536" y="-546641"/>
              <a:chExt cx="914567" cy="962419"/>
            </a:xfrm>
          </p:grpSpPr>
          <p:grpSp>
            <p:nvGrpSpPr>
              <p:cNvPr id="1061" name="Google Shape;1061;p53"/>
              <p:cNvGrpSpPr/>
              <p:nvPr/>
            </p:nvGrpSpPr>
            <p:grpSpPr>
              <a:xfrm>
                <a:off x="1833536" y="-524249"/>
                <a:ext cx="914567" cy="940027"/>
                <a:chOff x="1833536" y="-524249"/>
                <a:chExt cx="914567" cy="940027"/>
              </a:xfrm>
            </p:grpSpPr>
            <p:sp>
              <p:nvSpPr>
                <p:cNvPr id="1062" name="Google Shape;1062;p5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5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 name="Google Shape;1071;p5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53"/>
          <p:cNvGrpSpPr/>
          <p:nvPr/>
        </p:nvGrpSpPr>
        <p:grpSpPr>
          <a:xfrm>
            <a:off x="752796" y="2869970"/>
            <a:ext cx="2622876" cy="1333540"/>
            <a:chOff x="238125" y="1038125"/>
            <a:chExt cx="7146800" cy="3633625"/>
          </a:xfrm>
        </p:grpSpPr>
        <p:sp>
          <p:nvSpPr>
            <p:cNvPr id="1073" name="Google Shape;1073;p5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5" name="Google Shape;2645;p53"/>
          <p:cNvGrpSpPr/>
          <p:nvPr/>
        </p:nvGrpSpPr>
        <p:grpSpPr>
          <a:xfrm>
            <a:off x="5938558" y="1033351"/>
            <a:ext cx="2435960" cy="1297725"/>
            <a:chOff x="233350" y="949250"/>
            <a:chExt cx="7137300" cy="3802300"/>
          </a:xfrm>
        </p:grpSpPr>
        <p:sp>
          <p:nvSpPr>
            <p:cNvPr id="2646" name="Google Shape;2646;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53"/>
          <p:cNvGrpSpPr/>
          <p:nvPr/>
        </p:nvGrpSpPr>
        <p:grpSpPr>
          <a:xfrm>
            <a:off x="731715" y="995041"/>
            <a:ext cx="2665073" cy="1317140"/>
            <a:chOff x="793334" y="1192826"/>
            <a:chExt cx="2665073" cy="1317140"/>
          </a:xfrm>
        </p:grpSpPr>
        <p:sp>
          <p:nvSpPr>
            <p:cNvPr id="2698" name="Google Shape;2698;p5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53"/>
          <p:cNvGrpSpPr/>
          <p:nvPr/>
        </p:nvGrpSpPr>
        <p:grpSpPr>
          <a:xfrm>
            <a:off x="3450485" y="919691"/>
            <a:ext cx="2310381" cy="1488888"/>
            <a:chOff x="229225" y="549050"/>
            <a:chExt cx="7161750" cy="4615275"/>
          </a:xfrm>
        </p:grpSpPr>
        <p:sp>
          <p:nvSpPr>
            <p:cNvPr id="6666" name="Google Shape;6666;p5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53"/>
          <p:cNvGrpSpPr/>
          <p:nvPr/>
        </p:nvGrpSpPr>
        <p:grpSpPr>
          <a:xfrm>
            <a:off x="3548403" y="2849588"/>
            <a:ext cx="2310282" cy="1374222"/>
            <a:chOff x="238125" y="732525"/>
            <a:chExt cx="7130500" cy="4241425"/>
          </a:xfrm>
        </p:grpSpPr>
        <p:sp>
          <p:nvSpPr>
            <p:cNvPr id="6784" name="Google Shape;6784;p5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1" name="Shape 6901"/>
        <p:cNvGrpSpPr/>
        <p:nvPr/>
      </p:nvGrpSpPr>
      <p:grpSpPr>
        <a:xfrm>
          <a:off x="0" y="0"/>
          <a:ext cx="0" cy="0"/>
          <a:chOff x="0" y="0"/>
          <a:chExt cx="0" cy="0"/>
        </a:xfrm>
      </p:grpSpPr>
      <p:grpSp>
        <p:nvGrpSpPr>
          <p:cNvPr id="6902" name="Google Shape;6902;p54"/>
          <p:cNvGrpSpPr/>
          <p:nvPr/>
        </p:nvGrpSpPr>
        <p:grpSpPr>
          <a:xfrm>
            <a:off x="2100560" y="3398663"/>
            <a:ext cx="1102891" cy="760337"/>
            <a:chOff x="4967783" y="2151471"/>
            <a:chExt cx="3920692" cy="2702940"/>
          </a:xfrm>
        </p:grpSpPr>
        <p:grpSp>
          <p:nvGrpSpPr>
            <p:cNvPr id="6903" name="Google Shape;6903;p54"/>
            <p:cNvGrpSpPr/>
            <p:nvPr/>
          </p:nvGrpSpPr>
          <p:grpSpPr>
            <a:xfrm>
              <a:off x="5045709" y="2252109"/>
              <a:ext cx="3761071" cy="2501708"/>
              <a:chOff x="2691784" y="1805334"/>
              <a:chExt cx="3761071" cy="2501708"/>
            </a:xfrm>
          </p:grpSpPr>
          <p:sp>
            <p:nvSpPr>
              <p:cNvPr id="6904" name="Google Shape;6904;p5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54"/>
            <p:cNvGrpSpPr/>
            <p:nvPr/>
          </p:nvGrpSpPr>
          <p:grpSpPr>
            <a:xfrm>
              <a:off x="4967783" y="2151471"/>
              <a:ext cx="3920692" cy="2702940"/>
              <a:chOff x="2613858" y="1704696"/>
              <a:chExt cx="3920692" cy="2702940"/>
            </a:xfrm>
          </p:grpSpPr>
          <p:sp>
            <p:nvSpPr>
              <p:cNvPr id="6912" name="Google Shape;6912;p5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7" name="Google Shape;6917;p54"/>
          <p:cNvGrpSpPr/>
          <p:nvPr/>
        </p:nvGrpSpPr>
        <p:grpSpPr>
          <a:xfrm>
            <a:off x="3504468" y="1286940"/>
            <a:ext cx="1561911" cy="708580"/>
            <a:chOff x="3530532" y="1496185"/>
            <a:chExt cx="1561911" cy="708580"/>
          </a:xfrm>
        </p:grpSpPr>
        <p:grpSp>
          <p:nvGrpSpPr>
            <p:cNvPr id="6918" name="Google Shape;6918;p54"/>
            <p:cNvGrpSpPr/>
            <p:nvPr/>
          </p:nvGrpSpPr>
          <p:grpSpPr>
            <a:xfrm>
              <a:off x="3720318" y="1857562"/>
              <a:ext cx="1372125" cy="54"/>
              <a:chOff x="3720318" y="1857562"/>
              <a:chExt cx="1372125" cy="54"/>
            </a:xfrm>
          </p:grpSpPr>
          <p:cxnSp>
            <p:nvCxnSpPr>
              <p:cNvPr id="6919" name="Google Shape;6919;p54"/>
              <p:cNvCxnSpPr>
                <a:endCxn id="692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1" name="Google Shape;6921;p5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2" name="Google Shape;6922;p5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3" name="Google Shape;6923;p54"/>
              <p:cNvCxnSpPr>
                <a:stCxn id="692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24" name="Google Shape;6924;p54"/>
            <p:cNvGrpSpPr/>
            <p:nvPr/>
          </p:nvGrpSpPr>
          <p:grpSpPr>
            <a:xfrm>
              <a:off x="3567462" y="1496185"/>
              <a:ext cx="286500" cy="272914"/>
              <a:chOff x="3567462" y="1496185"/>
              <a:chExt cx="286500" cy="272914"/>
            </a:xfrm>
          </p:grpSpPr>
          <p:cxnSp>
            <p:nvCxnSpPr>
              <p:cNvPr id="6925" name="Google Shape;6925;p5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26" name="Google Shape;6926;p5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7" name="Google Shape;6927;p5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9" name="Google Shape;6929;p54"/>
            <p:cNvGrpSpPr/>
            <p:nvPr/>
          </p:nvGrpSpPr>
          <p:grpSpPr>
            <a:xfrm>
              <a:off x="3929014" y="1960574"/>
              <a:ext cx="286500" cy="242342"/>
              <a:chOff x="3929014" y="1960574"/>
              <a:chExt cx="286500" cy="242342"/>
            </a:xfrm>
          </p:grpSpPr>
          <p:cxnSp>
            <p:nvCxnSpPr>
              <p:cNvPr id="6930" name="Google Shape;6930;p5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931" name="Google Shape;6931;p5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4"/>
            <p:cNvGrpSpPr/>
            <p:nvPr/>
          </p:nvGrpSpPr>
          <p:grpSpPr>
            <a:xfrm>
              <a:off x="4290828" y="1496185"/>
              <a:ext cx="286500" cy="272914"/>
              <a:chOff x="4290828" y="1496185"/>
              <a:chExt cx="286500" cy="272914"/>
            </a:xfrm>
          </p:grpSpPr>
          <p:cxnSp>
            <p:nvCxnSpPr>
              <p:cNvPr id="6933" name="Google Shape;6933;p5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34" name="Google Shape;6934;p5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5" name="Google Shape;6935;p5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6" name="Google Shape;6936;p54"/>
            <p:cNvGrpSpPr/>
            <p:nvPr/>
          </p:nvGrpSpPr>
          <p:grpSpPr>
            <a:xfrm>
              <a:off x="4657726" y="1959674"/>
              <a:ext cx="286500" cy="245092"/>
              <a:chOff x="4657726" y="1959674"/>
              <a:chExt cx="286500" cy="245092"/>
            </a:xfrm>
          </p:grpSpPr>
          <p:cxnSp>
            <p:nvCxnSpPr>
              <p:cNvPr id="6937" name="Google Shape;6937;p5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938" name="Google Shape;6938;p5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39" name="Google Shape;6939;p54"/>
          <p:cNvGrpSpPr/>
          <p:nvPr/>
        </p:nvGrpSpPr>
        <p:grpSpPr>
          <a:xfrm>
            <a:off x="3486488" y="2149036"/>
            <a:ext cx="1597032" cy="378649"/>
            <a:chOff x="3512551" y="2358282"/>
            <a:chExt cx="1597032" cy="378649"/>
          </a:xfrm>
        </p:grpSpPr>
        <p:grpSp>
          <p:nvGrpSpPr>
            <p:cNvPr id="6940" name="Google Shape;6940;p54"/>
            <p:cNvGrpSpPr/>
            <p:nvPr/>
          </p:nvGrpSpPr>
          <p:grpSpPr>
            <a:xfrm>
              <a:off x="3738198" y="2553002"/>
              <a:ext cx="1145834" cy="117"/>
              <a:chOff x="3738198" y="2553002"/>
              <a:chExt cx="1145834" cy="117"/>
            </a:xfrm>
          </p:grpSpPr>
          <p:cxnSp>
            <p:nvCxnSpPr>
              <p:cNvPr id="6941" name="Google Shape;6941;p5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42" name="Google Shape;6942;p5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43" name="Google Shape;6943;p54"/>
              <p:cNvCxnSpPr>
                <a:stCxn id="6944" idx="6"/>
                <a:endCxn id="694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946" name="Google Shape;6946;p54"/>
            <p:cNvGrpSpPr/>
            <p:nvPr/>
          </p:nvGrpSpPr>
          <p:grpSpPr>
            <a:xfrm>
              <a:off x="3969644" y="2440153"/>
              <a:ext cx="225900" cy="296779"/>
              <a:chOff x="3969644" y="2440153"/>
              <a:chExt cx="225900" cy="296779"/>
            </a:xfrm>
          </p:grpSpPr>
          <p:cxnSp>
            <p:nvCxnSpPr>
              <p:cNvPr id="6947" name="Google Shape;6947;p5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945" name="Google Shape;6945;p5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54"/>
            <p:cNvGrpSpPr/>
            <p:nvPr/>
          </p:nvGrpSpPr>
          <p:grpSpPr>
            <a:xfrm>
              <a:off x="4426818" y="2358282"/>
              <a:ext cx="225600" cy="307471"/>
              <a:chOff x="4426818" y="2358282"/>
              <a:chExt cx="225600" cy="307471"/>
            </a:xfrm>
          </p:grpSpPr>
          <p:cxnSp>
            <p:nvCxnSpPr>
              <p:cNvPr id="6950" name="Google Shape;6950;p54"/>
              <p:cNvCxnSpPr>
                <a:stCxn id="695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952" name="Google Shape;6952;p5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54"/>
            <p:cNvGrpSpPr/>
            <p:nvPr/>
          </p:nvGrpSpPr>
          <p:grpSpPr>
            <a:xfrm>
              <a:off x="4883984" y="2440153"/>
              <a:ext cx="225600" cy="296479"/>
              <a:chOff x="4883984" y="2440153"/>
              <a:chExt cx="225600" cy="296479"/>
            </a:xfrm>
          </p:grpSpPr>
          <p:cxnSp>
            <p:nvCxnSpPr>
              <p:cNvPr id="6954" name="Google Shape;6954;p5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955" name="Google Shape;6955;p5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54"/>
            <p:cNvGrpSpPr/>
            <p:nvPr/>
          </p:nvGrpSpPr>
          <p:grpSpPr>
            <a:xfrm>
              <a:off x="3512551" y="2358356"/>
              <a:ext cx="225647" cy="307629"/>
              <a:chOff x="2182679" y="2005014"/>
              <a:chExt cx="792300" cy="1080158"/>
            </a:xfrm>
          </p:grpSpPr>
          <p:cxnSp>
            <p:nvCxnSpPr>
              <p:cNvPr id="6958" name="Google Shape;6958;p54"/>
              <p:cNvCxnSpPr>
                <a:stCxn id="695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944" name="Google Shape;6944;p5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0" name="Google Shape;6960;p54"/>
          <p:cNvGrpSpPr/>
          <p:nvPr/>
        </p:nvGrpSpPr>
        <p:grpSpPr>
          <a:xfrm>
            <a:off x="6846570" y="972834"/>
            <a:ext cx="1559809" cy="722610"/>
            <a:chOff x="634175" y="2986275"/>
            <a:chExt cx="3147949" cy="1458344"/>
          </a:xfrm>
        </p:grpSpPr>
        <p:cxnSp>
          <p:nvCxnSpPr>
            <p:cNvPr id="6961" name="Google Shape;6961;p54"/>
            <p:cNvCxnSpPr>
              <a:stCxn id="6962" idx="4"/>
              <a:endCxn id="696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64" name="Google Shape;6964;p54"/>
            <p:cNvCxnSpPr>
              <a:stCxn id="6963" idx="0"/>
              <a:endCxn id="696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66" name="Google Shape;6966;p54"/>
            <p:cNvCxnSpPr>
              <a:stCxn id="6965" idx="4"/>
              <a:endCxn id="696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68" name="Google Shape;6968;p54"/>
            <p:cNvCxnSpPr>
              <a:stCxn id="6967" idx="0"/>
              <a:endCxn id="696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69" name="Google Shape;6969;p5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5" name="Google Shape;6965;p5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2" name="Google Shape;6962;p5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7" name="Google Shape;6967;p5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3" name="Google Shape;6963;p5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70" name="Google Shape;6970;p54"/>
          <p:cNvGrpSpPr/>
          <p:nvPr/>
        </p:nvGrpSpPr>
        <p:grpSpPr>
          <a:xfrm>
            <a:off x="3500360" y="2682741"/>
            <a:ext cx="1570719" cy="294123"/>
            <a:chOff x="998425" y="1182125"/>
            <a:chExt cx="1065400" cy="199500"/>
          </a:xfrm>
        </p:grpSpPr>
        <p:sp>
          <p:nvSpPr>
            <p:cNvPr id="6971" name="Google Shape;6971;p5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54"/>
          <p:cNvGrpSpPr/>
          <p:nvPr/>
        </p:nvGrpSpPr>
        <p:grpSpPr>
          <a:xfrm>
            <a:off x="6843616" y="1800228"/>
            <a:ext cx="1565716" cy="366729"/>
            <a:chOff x="1247650" y="2075423"/>
            <a:chExt cx="6648477" cy="1557238"/>
          </a:xfrm>
        </p:grpSpPr>
        <p:sp>
          <p:nvSpPr>
            <p:cNvPr id="6977" name="Google Shape;6977;p5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54"/>
          <p:cNvGrpSpPr/>
          <p:nvPr/>
        </p:nvGrpSpPr>
        <p:grpSpPr>
          <a:xfrm>
            <a:off x="6827928" y="2949043"/>
            <a:ext cx="1597061" cy="663440"/>
            <a:chOff x="6796238" y="3158297"/>
            <a:chExt cx="1630319" cy="677257"/>
          </a:xfrm>
        </p:grpSpPr>
        <p:cxnSp>
          <p:nvCxnSpPr>
            <p:cNvPr id="6984" name="Google Shape;6984;p5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85" name="Google Shape;6985;p5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86" name="Google Shape;6986;p5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87" name="Google Shape;6987;p5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88" name="Google Shape;6988;p54"/>
            <p:cNvGrpSpPr/>
            <p:nvPr/>
          </p:nvGrpSpPr>
          <p:grpSpPr>
            <a:xfrm>
              <a:off x="6796238" y="3311904"/>
              <a:ext cx="1630319" cy="377697"/>
              <a:chOff x="6796238" y="3311904"/>
              <a:chExt cx="1630319" cy="377697"/>
            </a:xfrm>
          </p:grpSpPr>
          <p:sp>
            <p:nvSpPr>
              <p:cNvPr id="6989" name="Google Shape;6989;p5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2" name="Google Shape;6992;p54"/>
          <p:cNvGrpSpPr/>
          <p:nvPr/>
        </p:nvGrpSpPr>
        <p:grpSpPr>
          <a:xfrm>
            <a:off x="5349066" y="970435"/>
            <a:ext cx="1368606" cy="1593805"/>
            <a:chOff x="1839112" y="2209163"/>
            <a:chExt cx="1918159" cy="2233784"/>
          </a:xfrm>
        </p:grpSpPr>
        <p:sp>
          <p:nvSpPr>
            <p:cNvPr id="6993" name="Google Shape;6993;p5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96" name="Google Shape;6996;p54"/>
            <p:cNvCxnSpPr>
              <a:stCxn id="6993" idx="6"/>
              <a:endCxn id="699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97" name="Google Shape;6997;p54"/>
            <p:cNvCxnSpPr>
              <a:stCxn id="6994" idx="4"/>
              <a:endCxn id="699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999" name="Google Shape;6999;p54"/>
            <p:cNvCxnSpPr>
              <a:stCxn id="6998" idx="6"/>
              <a:endCxn id="699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00" name="Google Shape;7000;p54"/>
            <p:cNvCxnSpPr>
              <a:stCxn id="6995" idx="4"/>
              <a:endCxn id="700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998" name="Google Shape;6998;p5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3" name="Google Shape;7003;p54"/>
            <p:cNvCxnSpPr>
              <a:endCxn id="700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04" name="Google Shape;7004;p54"/>
          <p:cNvGrpSpPr/>
          <p:nvPr/>
        </p:nvGrpSpPr>
        <p:grpSpPr>
          <a:xfrm>
            <a:off x="3481439" y="976671"/>
            <a:ext cx="1637968" cy="154942"/>
            <a:chOff x="238125" y="2506075"/>
            <a:chExt cx="7115411" cy="673075"/>
          </a:xfrm>
        </p:grpSpPr>
        <p:sp>
          <p:nvSpPr>
            <p:cNvPr id="7005" name="Google Shape;7005;p5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54"/>
          <p:cNvGrpSpPr/>
          <p:nvPr/>
        </p:nvGrpSpPr>
        <p:grpSpPr>
          <a:xfrm>
            <a:off x="720124" y="1298269"/>
            <a:ext cx="2476762" cy="91743"/>
            <a:chOff x="1464850" y="436376"/>
            <a:chExt cx="6001362" cy="222300"/>
          </a:xfrm>
        </p:grpSpPr>
        <p:sp>
          <p:nvSpPr>
            <p:cNvPr id="7011" name="Google Shape;7011;p5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6" name="Google Shape;7016;p5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17" name="Google Shape;7017;p5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18" name="Google Shape;7018;p5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19" name="Google Shape;7019;p5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20" name="Google Shape;7020;p54"/>
          <p:cNvGrpSpPr/>
          <p:nvPr/>
        </p:nvGrpSpPr>
        <p:grpSpPr>
          <a:xfrm>
            <a:off x="706391" y="2533734"/>
            <a:ext cx="1452710" cy="651923"/>
            <a:chOff x="803162" y="2667727"/>
            <a:chExt cx="1411906" cy="633611"/>
          </a:xfrm>
        </p:grpSpPr>
        <p:cxnSp>
          <p:nvCxnSpPr>
            <p:cNvPr id="7021" name="Google Shape;7021;p54"/>
            <p:cNvCxnSpPr>
              <a:stCxn id="7022" idx="2"/>
              <a:endCxn id="702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24" name="Google Shape;7024;p54"/>
            <p:cNvCxnSpPr>
              <a:stCxn id="7025" idx="0"/>
              <a:endCxn id="702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26" name="Google Shape;7026;p54"/>
            <p:cNvCxnSpPr>
              <a:stCxn id="7025" idx="2"/>
              <a:endCxn id="702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28" name="Google Shape;7028;p54"/>
            <p:cNvCxnSpPr>
              <a:stCxn id="7029" idx="0"/>
              <a:endCxn id="702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0" name="Google Shape;7030;p54"/>
            <p:cNvCxnSpPr>
              <a:stCxn id="7023" idx="2"/>
              <a:endCxn id="703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2" name="Google Shape;7032;p54"/>
            <p:cNvCxnSpPr>
              <a:stCxn id="7033" idx="0"/>
              <a:endCxn id="702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029" name="Google Shape;7029;p5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7" name="Google Shape;7027;p5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3" name="Google Shape;7033;p5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1" name="Google Shape;7031;p5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3" name="Google Shape;7023;p5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5" name="Google Shape;7025;p5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2" name="Google Shape;7022;p5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034" name="Google Shape;7034;p54"/>
          <p:cNvGrpSpPr/>
          <p:nvPr/>
        </p:nvGrpSpPr>
        <p:grpSpPr>
          <a:xfrm>
            <a:off x="706393" y="969273"/>
            <a:ext cx="2518541" cy="209309"/>
            <a:chOff x="803163" y="1111966"/>
            <a:chExt cx="2447800" cy="203430"/>
          </a:xfrm>
        </p:grpSpPr>
        <p:grpSp>
          <p:nvGrpSpPr>
            <p:cNvPr id="7035" name="Google Shape;7035;p54"/>
            <p:cNvGrpSpPr/>
            <p:nvPr/>
          </p:nvGrpSpPr>
          <p:grpSpPr>
            <a:xfrm>
              <a:off x="1958180" y="1111966"/>
              <a:ext cx="588019" cy="121396"/>
              <a:chOff x="4808316" y="2800065"/>
              <a:chExt cx="1999386" cy="412910"/>
            </a:xfrm>
          </p:grpSpPr>
          <p:sp>
            <p:nvSpPr>
              <p:cNvPr id="7036" name="Google Shape;7036;p5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7" name="Google Shape;7037;p54"/>
              <p:cNvGrpSpPr/>
              <p:nvPr/>
            </p:nvGrpSpPr>
            <p:grpSpPr>
              <a:xfrm>
                <a:off x="4808316" y="2800065"/>
                <a:ext cx="92400" cy="411825"/>
                <a:chOff x="845575" y="2563700"/>
                <a:chExt cx="92400" cy="411825"/>
              </a:xfrm>
            </p:grpSpPr>
            <p:cxnSp>
              <p:nvCxnSpPr>
                <p:cNvPr id="7038" name="Google Shape;7038;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39" name="Google Shape;7039;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40" name="Google Shape;7040;p5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041" name="Google Shape;7041;p5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2" name="Google Shape;7042;p54"/>
            <p:cNvGrpSpPr/>
            <p:nvPr/>
          </p:nvGrpSpPr>
          <p:grpSpPr>
            <a:xfrm>
              <a:off x="803163" y="1111974"/>
              <a:ext cx="591158" cy="121545"/>
              <a:chOff x="803163" y="1111974"/>
              <a:chExt cx="591158" cy="121545"/>
            </a:xfrm>
          </p:grpSpPr>
          <p:grpSp>
            <p:nvGrpSpPr>
              <p:cNvPr id="7043" name="Google Shape;7043;p54"/>
              <p:cNvGrpSpPr/>
              <p:nvPr/>
            </p:nvGrpSpPr>
            <p:grpSpPr>
              <a:xfrm>
                <a:off x="803163" y="1111974"/>
                <a:ext cx="27175" cy="121077"/>
                <a:chOff x="845575" y="2563700"/>
                <a:chExt cx="92400" cy="411825"/>
              </a:xfrm>
            </p:grpSpPr>
            <p:cxnSp>
              <p:nvCxnSpPr>
                <p:cNvPr id="7044" name="Google Shape;7044;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45" name="Google Shape;7045;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6" name="Google Shape;7046;p5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54"/>
            <p:cNvGrpSpPr/>
            <p:nvPr/>
          </p:nvGrpSpPr>
          <p:grpSpPr>
            <a:xfrm>
              <a:off x="1381910" y="1194219"/>
              <a:ext cx="588341" cy="121177"/>
              <a:chOff x="1381910" y="1194219"/>
              <a:chExt cx="588341" cy="121177"/>
            </a:xfrm>
          </p:grpSpPr>
          <p:grpSp>
            <p:nvGrpSpPr>
              <p:cNvPr id="7048" name="Google Shape;7048;p54"/>
              <p:cNvGrpSpPr/>
              <p:nvPr/>
            </p:nvGrpSpPr>
            <p:grpSpPr>
              <a:xfrm rot="10800000">
                <a:off x="1381910" y="1194319"/>
                <a:ext cx="27175" cy="121077"/>
                <a:chOff x="2070100" y="2563700"/>
                <a:chExt cx="92400" cy="411825"/>
              </a:xfrm>
            </p:grpSpPr>
            <p:cxnSp>
              <p:nvCxnSpPr>
                <p:cNvPr id="7049" name="Google Shape;7049;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0" name="Google Shape;7050;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1" name="Google Shape;7051;p5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54"/>
            <p:cNvGrpSpPr/>
            <p:nvPr/>
          </p:nvGrpSpPr>
          <p:grpSpPr>
            <a:xfrm>
              <a:off x="2532079" y="1194219"/>
              <a:ext cx="704927" cy="121177"/>
              <a:chOff x="2532079" y="1194219"/>
              <a:chExt cx="704927" cy="121177"/>
            </a:xfrm>
          </p:grpSpPr>
          <p:grpSp>
            <p:nvGrpSpPr>
              <p:cNvPr id="7053" name="Google Shape;7053;p54"/>
              <p:cNvGrpSpPr/>
              <p:nvPr/>
            </p:nvGrpSpPr>
            <p:grpSpPr>
              <a:xfrm rot="10800000">
                <a:off x="2532079" y="1194319"/>
                <a:ext cx="27175" cy="121077"/>
                <a:chOff x="2070100" y="2563700"/>
                <a:chExt cx="92400" cy="411825"/>
              </a:xfrm>
            </p:grpSpPr>
            <p:cxnSp>
              <p:nvCxnSpPr>
                <p:cNvPr id="7054" name="Google Shape;7054;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5" name="Google Shape;7055;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6" name="Google Shape;7056;p5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7" name="Google Shape;7057;p54"/>
          <p:cNvGrpSpPr/>
          <p:nvPr/>
        </p:nvGrpSpPr>
        <p:grpSpPr>
          <a:xfrm>
            <a:off x="3499403" y="3665904"/>
            <a:ext cx="1567778" cy="491677"/>
            <a:chOff x="5194708" y="3484366"/>
            <a:chExt cx="3148148" cy="987304"/>
          </a:xfrm>
        </p:grpSpPr>
        <p:grpSp>
          <p:nvGrpSpPr>
            <p:cNvPr id="7058" name="Google Shape;7058;p54"/>
            <p:cNvGrpSpPr/>
            <p:nvPr/>
          </p:nvGrpSpPr>
          <p:grpSpPr>
            <a:xfrm>
              <a:off x="7531521" y="3484366"/>
              <a:ext cx="811335" cy="987304"/>
              <a:chOff x="3379425" y="1617275"/>
              <a:chExt cx="1090650" cy="1327200"/>
            </a:xfrm>
          </p:grpSpPr>
          <p:sp>
            <p:nvSpPr>
              <p:cNvPr id="7059" name="Google Shape;7059;p5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4"/>
            <p:cNvGrpSpPr/>
            <p:nvPr/>
          </p:nvGrpSpPr>
          <p:grpSpPr>
            <a:xfrm>
              <a:off x="6752546" y="3484366"/>
              <a:ext cx="811428" cy="987304"/>
              <a:chOff x="2332275" y="1617275"/>
              <a:chExt cx="1090775" cy="1327200"/>
            </a:xfrm>
          </p:grpSpPr>
          <p:sp>
            <p:nvSpPr>
              <p:cNvPr id="7063" name="Google Shape;7063;p5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54"/>
            <p:cNvGrpSpPr/>
            <p:nvPr/>
          </p:nvGrpSpPr>
          <p:grpSpPr>
            <a:xfrm>
              <a:off x="5973664" y="3484366"/>
              <a:ext cx="811335" cy="987304"/>
              <a:chOff x="1285250" y="1617275"/>
              <a:chExt cx="1090650" cy="1327200"/>
            </a:xfrm>
          </p:grpSpPr>
          <p:sp>
            <p:nvSpPr>
              <p:cNvPr id="7067" name="Google Shape;7067;p5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54"/>
            <p:cNvGrpSpPr/>
            <p:nvPr/>
          </p:nvGrpSpPr>
          <p:grpSpPr>
            <a:xfrm>
              <a:off x="5194708" y="3484366"/>
              <a:ext cx="811409" cy="987304"/>
              <a:chOff x="238125" y="1617275"/>
              <a:chExt cx="1090750" cy="1327200"/>
            </a:xfrm>
          </p:grpSpPr>
          <p:sp>
            <p:nvSpPr>
              <p:cNvPr id="7071" name="Google Shape;7071;p5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4" name="Google Shape;7074;p54"/>
          <p:cNvGrpSpPr/>
          <p:nvPr/>
        </p:nvGrpSpPr>
        <p:grpSpPr>
          <a:xfrm>
            <a:off x="3460012" y="3146315"/>
            <a:ext cx="1616964" cy="346256"/>
            <a:chOff x="1808063" y="4294338"/>
            <a:chExt cx="3370782" cy="721817"/>
          </a:xfrm>
        </p:grpSpPr>
        <p:sp>
          <p:nvSpPr>
            <p:cNvPr id="7075" name="Google Shape;7075;p5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54"/>
          <p:cNvGrpSpPr/>
          <p:nvPr/>
        </p:nvGrpSpPr>
        <p:grpSpPr>
          <a:xfrm>
            <a:off x="738224" y="3432344"/>
            <a:ext cx="1295882" cy="646587"/>
            <a:chOff x="834100" y="3642869"/>
            <a:chExt cx="1259483" cy="628426"/>
          </a:xfrm>
        </p:grpSpPr>
        <p:sp>
          <p:nvSpPr>
            <p:cNvPr id="7086" name="Google Shape;7086;p5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54"/>
            <p:cNvGrpSpPr/>
            <p:nvPr/>
          </p:nvGrpSpPr>
          <p:grpSpPr>
            <a:xfrm>
              <a:off x="1360364" y="3847835"/>
              <a:ext cx="208119" cy="224359"/>
              <a:chOff x="1360769" y="3847100"/>
              <a:chExt cx="208119" cy="224359"/>
            </a:xfrm>
          </p:grpSpPr>
          <p:sp>
            <p:nvSpPr>
              <p:cNvPr id="7112" name="Google Shape;7112;p5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2" name="Google Shape;7132;p5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54"/>
          <p:cNvGrpSpPr/>
          <p:nvPr/>
        </p:nvGrpSpPr>
        <p:grpSpPr>
          <a:xfrm rot="5400000">
            <a:off x="5951337" y="3228841"/>
            <a:ext cx="164064" cy="1414916"/>
            <a:chOff x="4428249" y="1369375"/>
            <a:chExt cx="36905" cy="429569"/>
          </a:xfrm>
        </p:grpSpPr>
        <p:sp>
          <p:nvSpPr>
            <p:cNvPr id="7147" name="Google Shape;7147;p5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54"/>
          <p:cNvGrpSpPr/>
          <p:nvPr/>
        </p:nvGrpSpPr>
        <p:grpSpPr>
          <a:xfrm flipH="1" rot="10800000">
            <a:off x="5323766" y="2817385"/>
            <a:ext cx="1419207" cy="24808"/>
            <a:chOff x="219558" y="4738465"/>
            <a:chExt cx="5852400" cy="102300"/>
          </a:xfrm>
        </p:grpSpPr>
        <p:cxnSp>
          <p:nvCxnSpPr>
            <p:cNvPr id="7180" name="Google Shape;7180;p5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81" name="Google Shape;7181;p5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4"/>
          <p:cNvGrpSpPr/>
          <p:nvPr/>
        </p:nvGrpSpPr>
        <p:grpSpPr>
          <a:xfrm>
            <a:off x="5335084" y="3190448"/>
            <a:ext cx="1396570" cy="385016"/>
            <a:chOff x="5286284" y="2966544"/>
            <a:chExt cx="1396570" cy="385016"/>
          </a:xfrm>
        </p:grpSpPr>
        <p:cxnSp>
          <p:nvCxnSpPr>
            <p:cNvPr id="7187" name="Google Shape;7187;p5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88" name="Google Shape;7188;p5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89" name="Google Shape;7189;p54"/>
            <p:cNvGrpSpPr/>
            <p:nvPr/>
          </p:nvGrpSpPr>
          <p:grpSpPr>
            <a:xfrm>
              <a:off x="5287688" y="3173364"/>
              <a:ext cx="1395166" cy="74100"/>
              <a:chOff x="5287688" y="3173364"/>
              <a:chExt cx="1395166" cy="74100"/>
            </a:xfrm>
          </p:grpSpPr>
          <p:cxnSp>
            <p:nvCxnSpPr>
              <p:cNvPr id="7190" name="Google Shape;7190;p5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191" name="Google Shape;7191;p5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192" name="Google Shape;7192;p5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3" name="Google Shape;7193;p5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4" name="Google Shape;7194;p5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5" name="Google Shape;7195;p5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6" name="Google Shape;7196;p5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7" name="Google Shape;7197;p5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198" name="Google Shape;7198;p5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199" name="Google Shape;7199;p54"/>
          <p:cNvGrpSpPr/>
          <p:nvPr/>
        </p:nvGrpSpPr>
        <p:grpSpPr>
          <a:xfrm>
            <a:off x="2021150" y="1609224"/>
            <a:ext cx="1182276" cy="662027"/>
            <a:chOff x="2029517" y="1732295"/>
            <a:chExt cx="1149068" cy="643432"/>
          </a:xfrm>
        </p:grpSpPr>
        <p:grpSp>
          <p:nvGrpSpPr>
            <p:cNvPr id="7200" name="Google Shape;7200;p54"/>
            <p:cNvGrpSpPr/>
            <p:nvPr/>
          </p:nvGrpSpPr>
          <p:grpSpPr>
            <a:xfrm>
              <a:off x="2708660" y="1746937"/>
              <a:ext cx="455427" cy="244429"/>
              <a:chOff x="2700693" y="1746937"/>
              <a:chExt cx="455427" cy="244429"/>
            </a:xfrm>
          </p:grpSpPr>
          <p:grpSp>
            <p:nvGrpSpPr>
              <p:cNvPr id="7201" name="Google Shape;7201;p54"/>
              <p:cNvGrpSpPr/>
              <p:nvPr/>
            </p:nvGrpSpPr>
            <p:grpSpPr>
              <a:xfrm>
                <a:off x="2905682" y="1782817"/>
                <a:ext cx="250438" cy="208549"/>
                <a:chOff x="2905682" y="1782817"/>
                <a:chExt cx="250438" cy="208549"/>
              </a:xfrm>
            </p:grpSpPr>
            <p:cxnSp>
              <p:nvCxnSpPr>
                <p:cNvPr id="7202" name="Google Shape;7202;p5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03" name="Google Shape;7203;p5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4"/>
              <p:cNvGrpSpPr/>
              <p:nvPr/>
            </p:nvGrpSpPr>
            <p:grpSpPr>
              <a:xfrm>
                <a:off x="2700693" y="1746937"/>
                <a:ext cx="449967" cy="72374"/>
                <a:chOff x="2700693" y="1746937"/>
                <a:chExt cx="449967" cy="72374"/>
              </a:xfrm>
            </p:grpSpPr>
            <p:cxnSp>
              <p:nvCxnSpPr>
                <p:cNvPr id="7205" name="Google Shape;7205;p5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06" name="Google Shape;7206;p5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07" name="Google Shape;7207;p54"/>
            <p:cNvGrpSpPr/>
            <p:nvPr/>
          </p:nvGrpSpPr>
          <p:grpSpPr>
            <a:xfrm>
              <a:off x="2029517" y="1732295"/>
              <a:ext cx="1149068" cy="643432"/>
              <a:chOff x="2029517" y="1732295"/>
              <a:chExt cx="1149068" cy="643432"/>
            </a:xfrm>
          </p:grpSpPr>
          <p:grpSp>
            <p:nvGrpSpPr>
              <p:cNvPr id="7208" name="Google Shape;7208;p54"/>
              <p:cNvGrpSpPr/>
              <p:nvPr/>
            </p:nvGrpSpPr>
            <p:grpSpPr>
              <a:xfrm>
                <a:off x="2703618" y="2103152"/>
                <a:ext cx="474966" cy="260017"/>
                <a:chOff x="2703618" y="2103152"/>
                <a:chExt cx="474966" cy="260017"/>
              </a:xfrm>
            </p:grpSpPr>
            <p:grpSp>
              <p:nvGrpSpPr>
                <p:cNvPr id="7209" name="Google Shape;7209;p54"/>
                <p:cNvGrpSpPr/>
                <p:nvPr/>
              </p:nvGrpSpPr>
              <p:grpSpPr>
                <a:xfrm>
                  <a:off x="2703618" y="2290640"/>
                  <a:ext cx="450291" cy="72529"/>
                  <a:chOff x="2703618" y="2290640"/>
                  <a:chExt cx="450291" cy="72529"/>
                </a:xfrm>
              </p:grpSpPr>
              <p:cxnSp>
                <p:nvCxnSpPr>
                  <p:cNvPr id="7210" name="Google Shape;7210;p5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1" name="Google Shape;7211;p5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54"/>
                <p:cNvGrpSpPr/>
                <p:nvPr/>
              </p:nvGrpSpPr>
              <p:grpSpPr>
                <a:xfrm>
                  <a:off x="2908607" y="2103152"/>
                  <a:ext cx="269977" cy="223538"/>
                  <a:chOff x="2908607" y="2103152"/>
                  <a:chExt cx="269977" cy="223538"/>
                </a:xfrm>
              </p:grpSpPr>
              <p:cxnSp>
                <p:nvCxnSpPr>
                  <p:cNvPr id="7213" name="Google Shape;7213;p5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4" name="Google Shape;7214;p5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5" name="Google Shape;7215;p54"/>
              <p:cNvGrpSpPr/>
              <p:nvPr/>
            </p:nvGrpSpPr>
            <p:grpSpPr>
              <a:xfrm>
                <a:off x="2029517" y="1732295"/>
                <a:ext cx="685827" cy="643432"/>
                <a:chOff x="2029517" y="1732295"/>
                <a:chExt cx="685827" cy="643432"/>
              </a:xfrm>
            </p:grpSpPr>
            <p:sp>
              <p:nvSpPr>
                <p:cNvPr id="7216" name="Google Shape;7216;p5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7" name="Google Shape;7217;p54"/>
                <p:cNvGrpSpPr/>
                <p:nvPr/>
              </p:nvGrpSpPr>
              <p:grpSpPr>
                <a:xfrm>
                  <a:off x="2158948" y="1732295"/>
                  <a:ext cx="556396" cy="333108"/>
                  <a:chOff x="2158948" y="1732295"/>
                  <a:chExt cx="556396" cy="333108"/>
                </a:xfrm>
              </p:grpSpPr>
              <p:cxnSp>
                <p:nvCxnSpPr>
                  <p:cNvPr id="7218" name="Google Shape;7218;p5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19" name="Google Shape;7219;p5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54"/>
                <p:cNvGrpSpPr/>
                <p:nvPr/>
              </p:nvGrpSpPr>
              <p:grpSpPr>
                <a:xfrm>
                  <a:off x="2159908" y="2065057"/>
                  <a:ext cx="550884" cy="310670"/>
                  <a:chOff x="2159908" y="2065057"/>
                  <a:chExt cx="550884" cy="310670"/>
                </a:xfrm>
              </p:grpSpPr>
              <p:cxnSp>
                <p:nvCxnSpPr>
                  <p:cNvPr id="7221" name="Google Shape;7221;p5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22" name="Google Shape;7222;p5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23" name="Google Shape;7223;p54"/>
          <p:cNvGrpSpPr/>
          <p:nvPr/>
        </p:nvGrpSpPr>
        <p:grpSpPr>
          <a:xfrm>
            <a:off x="706399" y="1556837"/>
            <a:ext cx="962651" cy="810058"/>
            <a:chOff x="844912" y="1681380"/>
            <a:chExt cx="935611" cy="787305"/>
          </a:xfrm>
        </p:grpSpPr>
        <p:grpSp>
          <p:nvGrpSpPr>
            <p:cNvPr id="7224" name="Google Shape;7224;p54"/>
            <p:cNvGrpSpPr/>
            <p:nvPr/>
          </p:nvGrpSpPr>
          <p:grpSpPr>
            <a:xfrm>
              <a:off x="844912" y="1819635"/>
              <a:ext cx="329836" cy="510016"/>
              <a:chOff x="844912" y="1819635"/>
              <a:chExt cx="329836" cy="510016"/>
            </a:xfrm>
          </p:grpSpPr>
          <p:sp>
            <p:nvSpPr>
              <p:cNvPr id="7225" name="Google Shape;7225;p5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4"/>
            <p:cNvGrpSpPr/>
            <p:nvPr/>
          </p:nvGrpSpPr>
          <p:grpSpPr>
            <a:xfrm>
              <a:off x="1284601" y="2158168"/>
              <a:ext cx="495923" cy="310517"/>
              <a:chOff x="1284601" y="2158168"/>
              <a:chExt cx="495923" cy="310517"/>
            </a:xfrm>
          </p:grpSpPr>
          <p:sp>
            <p:nvSpPr>
              <p:cNvPr id="7232" name="Google Shape;7232;p5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3" name="Google Shape;7233;p54"/>
              <p:cNvGrpSpPr/>
              <p:nvPr/>
            </p:nvGrpSpPr>
            <p:grpSpPr>
              <a:xfrm>
                <a:off x="1507666" y="2158168"/>
                <a:ext cx="272858" cy="310517"/>
                <a:chOff x="1507666" y="2158168"/>
                <a:chExt cx="272858" cy="310517"/>
              </a:xfrm>
            </p:grpSpPr>
            <p:grpSp>
              <p:nvGrpSpPr>
                <p:cNvPr id="7234" name="Google Shape;7234;p54"/>
                <p:cNvGrpSpPr/>
                <p:nvPr/>
              </p:nvGrpSpPr>
              <p:grpSpPr>
                <a:xfrm>
                  <a:off x="1507666" y="2176104"/>
                  <a:ext cx="166395" cy="273149"/>
                  <a:chOff x="1507666" y="2176104"/>
                  <a:chExt cx="166395" cy="273149"/>
                </a:xfrm>
              </p:grpSpPr>
              <p:sp>
                <p:nvSpPr>
                  <p:cNvPr id="7235" name="Google Shape;7235;p5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2" name="Google Shape;7242;p5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4" name="Google Shape;7244;p54"/>
            <p:cNvGrpSpPr/>
            <p:nvPr/>
          </p:nvGrpSpPr>
          <p:grpSpPr>
            <a:xfrm>
              <a:off x="1284601" y="1681380"/>
              <a:ext cx="495923" cy="310517"/>
              <a:chOff x="1284601" y="1681380"/>
              <a:chExt cx="495923" cy="310517"/>
            </a:xfrm>
          </p:grpSpPr>
          <p:sp>
            <p:nvSpPr>
              <p:cNvPr id="7245" name="Google Shape;7245;p5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6" name="Google Shape;7246;p54"/>
              <p:cNvGrpSpPr/>
              <p:nvPr/>
            </p:nvGrpSpPr>
            <p:grpSpPr>
              <a:xfrm>
                <a:off x="1507666" y="1681380"/>
                <a:ext cx="272858" cy="310517"/>
                <a:chOff x="1507666" y="1681380"/>
                <a:chExt cx="272858" cy="310517"/>
              </a:xfrm>
            </p:grpSpPr>
            <p:grpSp>
              <p:nvGrpSpPr>
                <p:cNvPr id="7247" name="Google Shape;7247;p54"/>
                <p:cNvGrpSpPr/>
                <p:nvPr/>
              </p:nvGrpSpPr>
              <p:grpSpPr>
                <a:xfrm>
                  <a:off x="1507666" y="1700120"/>
                  <a:ext cx="166395" cy="272984"/>
                  <a:chOff x="1507666" y="1700120"/>
                  <a:chExt cx="166395" cy="272984"/>
                </a:xfrm>
              </p:grpSpPr>
              <p:sp>
                <p:nvSpPr>
                  <p:cNvPr id="7248" name="Google Shape;7248;p5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5" name="Google Shape;7255;p5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57" name="Google Shape;7257;p54"/>
          <p:cNvGrpSpPr/>
          <p:nvPr/>
        </p:nvGrpSpPr>
        <p:grpSpPr>
          <a:xfrm>
            <a:off x="6815339" y="2324267"/>
            <a:ext cx="1622269" cy="552443"/>
            <a:chOff x="6894650" y="2574740"/>
            <a:chExt cx="1445100" cy="492111"/>
          </a:xfrm>
        </p:grpSpPr>
        <p:sp>
          <p:nvSpPr>
            <p:cNvPr id="7258" name="Google Shape;7258;p5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63" name="Google Shape;7263;p5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64" name="Google Shape;7264;p54"/>
          <p:cNvGrpSpPr/>
          <p:nvPr/>
        </p:nvGrpSpPr>
        <p:grpSpPr>
          <a:xfrm>
            <a:off x="6834882" y="3698522"/>
            <a:ext cx="1583206" cy="475705"/>
            <a:chOff x="6953919" y="3907920"/>
            <a:chExt cx="1377300" cy="475705"/>
          </a:xfrm>
        </p:grpSpPr>
        <p:cxnSp>
          <p:nvCxnSpPr>
            <p:cNvPr id="7265" name="Google Shape;7265;p5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66" name="Google Shape;7266;p5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67" name="Google Shape;7267;p5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68" name="Google Shape;7268;p5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69" name="Google Shape;7269;p5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70" name="Google Shape;7270;p54"/>
          <p:cNvGrpSpPr/>
          <p:nvPr/>
        </p:nvGrpSpPr>
        <p:grpSpPr>
          <a:xfrm>
            <a:off x="2338470" y="2459668"/>
            <a:ext cx="836286" cy="824529"/>
            <a:chOff x="2389399" y="2595741"/>
            <a:chExt cx="812796" cy="801369"/>
          </a:xfrm>
        </p:grpSpPr>
        <p:grpSp>
          <p:nvGrpSpPr>
            <p:cNvPr id="7271" name="Google Shape;7271;p54"/>
            <p:cNvGrpSpPr/>
            <p:nvPr/>
          </p:nvGrpSpPr>
          <p:grpSpPr>
            <a:xfrm>
              <a:off x="2492145" y="2881565"/>
              <a:ext cx="607300" cy="229751"/>
              <a:chOff x="2492145" y="2881565"/>
              <a:chExt cx="607300" cy="229751"/>
            </a:xfrm>
          </p:grpSpPr>
          <p:sp>
            <p:nvSpPr>
              <p:cNvPr id="7272" name="Google Shape;7272;p5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54"/>
            <p:cNvGrpSpPr/>
            <p:nvPr/>
          </p:nvGrpSpPr>
          <p:grpSpPr>
            <a:xfrm>
              <a:off x="2389399" y="2595741"/>
              <a:ext cx="812796" cy="296825"/>
              <a:chOff x="2389399" y="2595741"/>
              <a:chExt cx="812796" cy="296825"/>
            </a:xfrm>
          </p:grpSpPr>
          <p:grpSp>
            <p:nvGrpSpPr>
              <p:cNvPr id="7276" name="Google Shape;7276;p54"/>
              <p:cNvGrpSpPr/>
              <p:nvPr/>
            </p:nvGrpSpPr>
            <p:grpSpPr>
              <a:xfrm>
                <a:off x="2389399" y="2595741"/>
                <a:ext cx="363638" cy="296825"/>
                <a:chOff x="2389399" y="2595741"/>
                <a:chExt cx="363638" cy="296825"/>
              </a:xfrm>
            </p:grpSpPr>
            <p:grpSp>
              <p:nvGrpSpPr>
                <p:cNvPr id="7277" name="Google Shape;7277;p54"/>
                <p:cNvGrpSpPr/>
                <p:nvPr/>
              </p:nvGrpSpPr>
              <p:grpSpPr>
                <a:xfrm>
                  <a:off x="2493852" y="2794333"/>
                  <a:ext cx="259185" cy="98232"/>
                  <a:chOff x="2493852" y="2794333"/>
                  <a:chExt cx="259185" cy="98232"/>
                </a:xfrm>
              </p:grpSpPr>
              <p:sp>
                <p:nvSpPr>
                  <p:cNvPr id="7278" name="Google Shape;7278;p5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1" name="Google Shape;7281;p54"/>
                <p:cNvGrpSpPr/>
                <p:nvPr/>
              </p:nvGrpSpPr>
              <p:grpSpPr>
                <a:xfrm>
                  <a:off x="2389399" y="2595741"/>
                  <a:ext cx="224343" cy="182054"/>
                  <a:chOff x="2389399" y="2595741"/>
                  <a:chExt cx="224343" cy="182054"/>
                </a:xfrm>
              </p:grpSpPr>
              <p:sp>
                <p:nvSpPr>
                  <p:cNvPr id="7282" name="Google Shape;7282;p5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4" name="Google Shape;7284;p54"/>
              <p:cNvGrpSpPr/>
              <p:nvPr/>
            </p:nvGrpSpPr>
            <p:grpSpPr>
              <a:xfrm>
                <a:off x="2683630" y="2595741"/>
                <a:ext cx="224334" cy="296825"/>
                <a:chOff x="2683630" y="2595741"/>
                <a:chExt cx="224334" cy="296825"/>
              </a:xfrm>
            </p:grpSpPr>
            <p:grpSp>
              <p:nvGrpSpPr>
                <p:cNvPr id="7285" name="Google Shape;7285;p54"/>
                <p:cNvGrpSpPr/>
                <p:nvPr/>
              </p:nvGrpSpPr>
              <p:grpSpPr>
                <a:xfrm>
                  <a:off x="2788083" y="2794333"/>
                  <a:ext cx="15356" cy="98232"/>
                  <a:chOff x="2788083" y="2794333"/>
                  <a:chExt cx="15356" cy="98232"/>
                </a:xfrm>
              </p:grpSpPr>
              <p:sp>
                <p:nvSpPr>
                  <p:cNvPr id="7286" name="Google Shape;7286;p5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54"/>
                <p:cNvGrpSpPr/>
                <p:nvPr/>
              </p:nvGrpSpPr>
              <p:grpSpPr>
                <a:xfrm>
                  <a:off x="2683630" y="2595741"/>
                  <a:ext cx="224334" cy="182054"/>
                  <a:chOff x="2683630" y="2595741"/>
                  <a:chExt cx="224334" cy="182054"/>
                </a:xfrm>
              </p:grpSpPr>
              <p:sp>
                <p:nvSpPr>
                  <p:cNvPr id="7290" name="Google Shape;7290;p5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2" name="Google Shape;7292;p54"/>
              <p:cNvGrpSpPr/>
              <p:nvPr/>
            </p:nvGrpSpPr>
            <p:grpSpPr>
              <a:xfrm>
                <a:off x="2838475" y="2595741"/>
                <a:ext cx="363719" cy="296825"/>
                <a:chOff x="2838475" y="2595741"/>
                <a:chExt cx="363719" cy="296825"/>
              </a:xfrm>
            </p:grpSpPr>
            <p:grpSp>
              <p:nvGrpSpPr>
                <p:cNvPr id="7293" name="Google Shape;7293;p54"/>
                <p:cNvGrpSpPr/>
                <p:nvPr/>
              </p:nvGrpSpPr>
              <p:grpSpPr>
                <a:xfrm>
                  <a:off x="2838475" y="2794333"/>
                  <a:ext cx="259185" cy="98232"/>
                  <a:chOff x="2838475" y="2794333"/>
                  <a:chExt cx="259185" cy="98232"/>
                </a:xfrm>
              </p:grpSpPr>
              <p:sp>
                <p:nvSpPr>
                  <p:cNvPr id="7294" name="Google Shape;7294;p5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4"/>
                <p:cNvGrpSpPr/>
                <p:nvPr/>
              </p:nvGrpSpPr>
              <p:grpSpPr>
                <a:xfrm>
                  <a:off x="2977852" y="2595741"/>
                  <a:ext cx="224343" cy="182054"/>
                  <a:chOff x="2977852" y="2595741"/>
                  <a:chExt cx="224343" cy="182054"/>
                </a:xfrm>
              </p:grpSpPr>
              <p:sp>
                <p:nvSpPr>
                  <p:cNvPr id="7298" name="Google Shape;7298;p5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00" name="Google Shape;7300;p54"/>
            <p:cNvGrpSpPr/>
            <p:nvPr/>
          </p:nvGrpSpPr>
          <p:grpSpPr>
            <a:xfrm>
              <a:off x="2389399" y="3100241"/>
              <a:ext cx="812796" cy="296869"/>
              <a:chOff x="2389399" y="3100241"/>
              <a:chExt cx="812796" cy="296869"/>
            </a:xfrm>
          </p:grpSpPr>
          <p:grpSp>
            <p:nvGrpSpPr>
              <p:cNvPr id="7301" name="Google Shape;7301;p54"/>
              <p:cNvGrpSpPr/>
              <p:nvPr/>
            </p:nvGrpSpPr>
            <p:grpSpPr>
              <a:xfrm>
                <a:off x="2683630" y="3100241"/>
                <a:ext cx="224334" cy="296869"/>
                <a:chOff x="2683630" y="3100241"/>
                <a:chExt cx="224334" cy="296869"/>
              </a:xfrm>
            </p:grpSpPr>
            <p:grpSp>
              <p:nvGrpSpPr>
                <p:cNvPr id="7302" name="Google Shape;7302;p54"/>
                <p:cNvGrpSpPr/>
                <p:nvPr/>
              </p:nvGrpSpPr>
              <p:grpSpPr>
                <a:xfrm>
                  <a:off x="2788083" y="3100241"/>
                  <a:ext cx="15356" cy="98237"/>
                  <a:chOff x="2788083" y="3100241"/>
                  <a:chExt cx="15356" cy="98237"/>
                </a:xfrm>
              </p:grpSpPr>
              <p:sp>
                <p:nvSpPr>
                  <p:cNvPr id="7303" name="Google Shape;7303;p5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54"/>
                <p:cNvGrpSpPr/>
                <p:nvPr/>
              </p:nvGrpSpPr>
              <p:grpSpPr>
                <a:xfrm>
                  <a:off x="2683630" y="3215065"/>
                  <a:ext cx="224334" cy="182045"/>
                  <a:chOff x="2683630" y="3215065"/>
                  <a:chExt cx="224334" cy="182045"/>
                </a:xfrm>
              </p:grpSpPr>
              <p:sp>
                <p:nvSpPr>
                  <p:cNvPr id="7307" name="Google Shape;7307;p5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9" name="Google Shape;7309;p54"/>
              <p:cNvGrpSpPr/>
              <p:nvPr/>
            </p:nvGrpSpPr>
            <p:grpSpPr>
              <a:xfrm>
                <a:off x="2389399" y="3100241"/>
                <a:ext cx="363638" cy="296869"/>
                <a:chOff x="2389399" y="3100241"/>
                <a:chExt cx="363638" cy="296869"/>
              </a:xfrm>
            </p:grpSpPr>
            <p:grpSp>
              <p:nvGrpSpPr>
                <p:cNvPr id="7310" name="Google Shape;7310;p54"/>
                <p:cNvGrpSpPr/>
                <p:nvPr/>
              </p:nvGrpSpPr>
              <p:grpSpPr>
                <a:xfrm>
                  <a:off x="2493852" y="3100241"/>
                  <a:ext cx="259185" cy="98237"/>
                  <a:chOff x="2493852" y="3100241"/>
                  <a:chExt cx="259185" cy="98237"/>
                </a:xfrm>
              </p:grpSpPr>
              <p:sp>
                <p:nvSpPr>
                  <p:cNvPr id="7311" name="Google Shape;7311;p5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54"/>
                <p:cNvGrpSpPr/>
                <p:nvPr/>
              </p:nvGrpSpPr>
              <p:grpSpPr>
                <a:xfrm>
                  <a:off x="2389399" y="3215065"/>
                  <a:ext cx="224343" cy="182045"/>
                  <a:chOff x="2389399" y="3215065"/>
                  <a:chExt cx="224343" cy="182045"/>
                </a:xfrm>
              </p:grpSpPr>
              <p:sp>
                <p:nvSpPr>
                  <p:cNvPr id="7315" name="Google Shape;7315;p5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7" name="Google Shape;7317;p54"/>
              <p:cNvGrpSpPr/>
              <p:nvPr/>
            </p:nvGrpSpPr>
            <p:grpSpPr>
              <a:xfrm>
                <a:off x="2838475" y="3100241"/>
                <a:ext cx="363719" cy="296869"/>
                <a:chOff x="2838475" y="3100241"/>
                <a:chExt cx="363719" cy="296869"/>
              </a:xfrm>
            </p:grpSpPr>
            <p:grpSp>
              <p:nvGrpSpPr>
                <p:cNvPr id="7318" name="Google Shape;7318;p54"/>
                <p:cNvGrpSpPr/>
                <p:nvPr/>
              </p:nvGrpSpPr>
              <p:grpSpPr>
                <a:xfrm>
                  <a:off x="2838475" y="3100241"/>
                  <a:ext cx="259185" cy="98237"/>
                  <a:chOff x="2838475" y="3100241"/>
                  <a:chExt cx="259185" cy="98237"/>
                </a:xfrm>
              </p:grpSpPr>
              <p:sp>
                <p:nvSpPr>
                  <p:cNvPr id="7319" name="Google Shape;7319;p5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4"/>
                <p:cNvGrpSpPr/>
                <p:nvPr/>
              </p:nvGrpSpPr>
              <p:grpSpPr>
                <a:xfrm>
                  <a:off x="2977852" y="3215065"/>
                  <a:ext cx="224343" cy="182045"/>
                  <a:chOff x="2977852" y="3215065"/>
                  <a:chExt cx="224343" cy="182045"/>
                </a:xfrm>
              </p:grpSpPr>
              <p:sp>
                <p:nvSpPr>
                  <p:cNvPr id="7323" name="Google Shape;7323;p5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25" name="Google Shape;225;p28"/>
          <p:cNvSpPr txBox="1"/>
          <p:nvPr>
            <p:ph idx="2" type="title"/>
          </p:nvPr>
        </p:nvSpPr>
        <p:spPr>
          <a:xfrm>
            <a:off x="862325" y="14808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26" name="Google Shape;226;p28"/>
          <p:cNvSpPr txBox="1"/>
          <p:nvPr>
            <p:ph idx="3" type="title"/>
          </p:nvPr>
        </p:nvSpPr>
        <p:spPr>
          <a:xfrm>
            <a:off x="862325" y="29142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27" name="Google Shape;227;p28"/>
          <p:cNvSpPr txBox="1"/>
          <p:nvPr>
            <p:ph idx="4" type="title"/>
          </p:nvPr>
        </p:nvSpPr>
        <p:spPr>
          <a:xfrm>
            <a:off x="3554100" y="14808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28" name="Google Shape;228;p28"/>
          <p:cNvSpPr txBox="1"/>
          <p:nvPr>
            <p:ph idx="5" type="title"/>
          </p:nvPr>
        </p:nvSpPr>
        <p:spPr>
          <a:xfrm>
            <a:off x="3554100" y="29142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29" name="Google Shape;229;p28"/>
          <p:cNvSpPr txBox="1"/>
          <p:nvPr>
            <p:ph idx="6" type="title"/>
          </p:nvPr>
        </p:nvSpPr>
        <p:spPr>
          <a:xfrm>
            <a:off x="6260875" y="148088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30" name="Google Shape;230;p28"/>
          <p:cNvSpPr txBox="1"/>
          <p:nvPr>
            <p:ph idx="7" type="title"/>
          </p:nvPr>
        </p:nvSpPr>
        <p:spPr>
          <a:xfrm>
            <a:off x="6260875" y="2914291"/>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31" name="Google Shape;231;p28"/>
          <p:cNvSpPr txBox="1"/>
          <p:nvPr>
            <p:ph idx="1" type="subTitle"/>
          </p:nvPr>
        </p:nvSpPr>
        <p:spPr>
          <a:xfrm>
            <a:off x="862325" y="1984475"/>
            <a:ext cx="20358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32" name="Google Shape;232;p28"/>
          <p:cNvSpPr txBox="1"/>
          <p:nvPr>
            <p:ph idx="8" type="subTitle"/>
          </p:nvPr>
        </p:nvSpPr>
        <p:spPr>
          <a:xfrm>
            <a:off x="3554100" y="1984475"/>
            <a:ext cx="20358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Services and solutions</a:t>
            </a:r>
            <a:endParaRPr/>
          </a:p>
        </p:txBody>
      </p:sp>
      <p:sp>
        <p:nvSpPr>
          <p:cNvPr id="233" name="Google Shape;233;p28"/>
          <p:cNvSpPr txBox="1"/>
          <p:nvPr>
            <p:ph idx="9" type="subTitle"/>
          </p:nvPr>
        </p:nvSpPr>
        <p:spPr>
          <a:xfrm>
            <a:off x="6260875" y="1984475"/>
            <a:ext cx="20208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Experience and track record</a:t>
            </a:r>
            <a:endParaRPr/>
          </a:p>
        </p:txBody>
      </p:sp>
      <p:sp>
        <p:nvSpPr>
          <p:cNvPr id="234" name="Google Shape;234;p28"/>
          <p:cNvSpPr txBox="1"/>
          <p:nvPr>
            <p:ph idx="13" type="subTitle"/>
          </p:nvPr>
        </p:nvSpPr>
        <p:spPr>
          <a:xfrm>
            <a:off x="862325" y="3417950"/>
            <a:ext cx="20358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and expertise</a:t>
            </a:r>
            <a:endParaRPr/>
          </a:p>
        </p:txBody>
      </p:sp>
      <p:sp>
        <p:nvSpPr>
          <p:cNvPr id="235" name="Google Shape;235;p28"/>
          <p:cNvSpPr txBox="1"/>
          <p:nvPr>
            <p:ph idx="14" type="subTitle"/>
          </p:nvPr>
        </p:nvSpPr>
        <p:spPr>
          <a:xfrm>
            <a:off x="3554100" y="3417950"/>
            <a:ext cx="20172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focus</a:t>
            </a:r>
            <a:endParaRPr/>
          </a:p>
        </p:txBody>
      </p:sp>
      <p:sp>
        <p:nvSpPr>
          <p:cNvPr id="236" name="Google Shape;236;p28"/>
          <p:cNvSpPr txBox="1"/>
          <p:nvPr>
            <p:ph idx="15" type="subTitle"/>
          </p:nvPr>
        </p:nvSpPr>
        <p:spPr>
          <a:xfrm>
            <a:off x="6260875" y="3417950"/>
            <a:ext cx="20208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 and next steps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8" name="Shape 7328"/>
        <p:cNvGrpSpPr/>
        <p:nvPr/>
      </p:nvGrpSpPr>
      <p:grpSpPr>
        <a:xfrm>
          <a:off x="0" y="0"/>
          <a:ext cx="0" cy="0"/>
          <a:chOff x="0" y="0"/>
          <a:chExt cx="0" cy="0"/>
        </a:xfrm>
      </p:grpSpPr>
      <p:grpSp>
        <p:nvGrpSpPr>
          <p:cNvPr id="7329" name="Google Shape;7329;p55"/>
          <p:cNvGrpSpPr/>
          <p:nvPr/>
        </p:nvGrpSpPr>
        <p:grpSpPr>
          <a:xfrm>
            <a:off x="702088" y="3155922"/>
            <a:ext cx="2390414" cy="1024800"/>
            <a:chOff x="728925" y="3296613"/>
            <a:chExt cx="2390414" cy="1024800"/>
          </a:xfrm>
        </p:grpSpPr>
        <p:grpSp>
          <p:nvGrpSpPr>
            <p:cNvPr id="7330" name="Google Shape;7330;p55"/>
            <p:cNvGrpSpPr/>
            <p:nvPr/>
          </p:nvGrpSpPr>
          <p:grpSpPr>
            <a:xfrm>
              <a:off x="728925" y="3619800"/>
              <a:ext cx="2390414" cy="500893"/>
              <a:chOff x="728925" y="3619800"/>
              <a:chExt cx="2390414" cy="500893"/>
            </a:xfrm>
          </p:grpSpPr>
          <p:sp>
            <p:nvSpPr>
              <p:cNvPr id="7331" name="Google Shape;7331;p5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2" name="Google Shape;7332;p5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33" name="Google Shape;7333;p55"/>
            <p:cNvGrpSpPr/>
            <p:nvPr/>
          </p:nvGrpSpPr>
          <p:grpSpPr>
            <a:xfrm>
              <a:off x="1348050" y="3296613"/>
              <a:ext cx="1706152" cy="1024800"/>
              <a:chOff x="1348050" y="3296613"/>
              <a:chExt cx="1706152" cy="1024800"/>
            </a:xfrm>
          </p:grpSpPr>
          <p:sp>
            <p:nvSpPr>
              <p:cNvPr id="7334" name="Google Shape;7334;p5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5" name="Google Shape;7335;p5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6" name="Google Shape;7336;p5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7" name="Google Shape;7337;p5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8" name="Google Shape;7338;p5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39" name="Google Shape;7339;p55"/>
            <p:cNvGrpSpPr/>
            <p:nvPr/>
          </p:nvGrpSpPr>
          <p:grpSpPr>
            <a:xfrm>
              <a:off x="1455707" y="3654858"/>
              <a:ext cx="1491150" cy="417657"/>
              <a:chOff x="1455707" y="3654858"/>
              <a:chExt cx="1491150" cy="417657"/>
            </a:xfrm>
          </p:grpSpPr>
          <p:sp>
            <p:nvSpPr>
              <p:cNvPr id="7340" name="Google Shape;7340;p5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60" name="Google Shape;7360;p55"/>
          <p:cNvGraphicFramePr/>
          <p:nvPr/>
        </p:nvGraphicFramePr>
        <p:xfrm>
          <a:off x="5937787" y="2153834"/>
          <a:ext cx="3000000" cy="3000000"/>
        </p:xfrm>
        <a:graphic>
          <a:graphicData uri="http://schemas.openxmlformats.org/drawingml/2006/table">
            <a:tbl>
              <a:tblPr>
                <a:noFill/>
                <a:tableStyleId>{8D06F3CD-BF29-4024-80BC-AB0D70156A80}</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61" name="Google Shape;7361;p55"/>
          <p:cNvGrpSpPr/>
          <p:nvPr/>
        </p:nvGrpSpPr>
        <p:grpSpPr>
          <a:xfrm>
            <a:off x="710464" y="981599"/>
            <a:ext cx="2396505" cy="976502"/>
            <a:chOff x="749309" y="1112739"/>
            <a:chExt cx="2371603" cy="976502"/>
          </a:xfrm>
        </p:grpSpPr>
        <p:grpSp>
          <p:nvGrpSpPr>
            <p:cNvPr id="7362" name="Google Shape;7362;p55"/>
            <p:cNvGrpSpPr/>
            <p:nvPr/>
          </p:nvGrpSpPr>
          <p:grpSpPr>
            <a:xfrm>
              <a:off x="1092126" y="1112739"/>
              <a:ext cx="2028786" cy="975464"/>
              <a:chOff x="1092126" y="1112739"/>
              <a:chExt cx="2028786" cy="975464"/>
            </a:xfrm>
          </p:grpSpPr>
          <p:sp>
            <p:nvSpPr>
              <p:cNvPr id="7363" name="Google Shape;7363;p5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55"/>
            <p:cNvGrpSpPr/>
            <p:nvPr/>
          </p:nvGrpSpPr>
          <p:grpSpPr>
            <a:xfrm>
              <a:off x="749309" y="1112739"/>
              <a:ext cx="314700" cy="975464"/>
              <a:chOff x="749309" y="1112739"/>
              <a:chExt cx="314700" cy="975464"/>
            </a:xfrm>
          </p:grpSpPr>
          <p:sp>
            <p:nvSpPr>
              <p:cNvPr id="7388" name="Google Shape;7388;p5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2" name="Google Shape;7392;p5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96" name="Google Shape;7396;p55"/>
          <p:cNvGraphicFramePr/>
          <p:nvPr/>
        </p:nvGraphicFramePr>
        <p:xfrm>
          <a:off x="5937812" y="981584"/>
          <a:ext cx="3000000" cy="3000000"/>
        </p:xfrm>
        <a:graphic>
          <a:graphicData uri="http://schemas.openxmlformats.org/drawingml/2006/table">
            <a:tbl>
              <a:tblPr>
                <a:noFill/>
                <a:tableStyleId>{8D06F3CD-BF29-4024-80BC-AB0D70156A80}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397" name="Google Shape;7397;p55"/>
          <p:cNvGraphicFramePr/>
          <p:nvPr/>
        </p:nvGraphicFramePr>
        <p:xfrm>
          <a:off x="3358675" y="2153834"/>
          <a:ext cx="3000000" cy="3000000"/>
        </p:xfrm>
        <a:graphic>
          <a:graphicData uri="http://schemas.openxmlformats.org/drawingml/2006/table">
            <a:tbl>
              <a:tblPr>
                <a:noFill/>
                <a:tableStyleId>{8D06F3CD-BF29-4024-80BC-AB0D70156A80}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398" name="Google Shape;7398;p55"/>
          <p:cNvGrpSpPr/>
          <p:nvPr/>
        </p:nvGrpSpPr>
        <p:grpSpPr>
          <a:xfrm>
            <a:off x="3360661" y="3144795"/>
            <a:ext cx="2363377" cy="1047062"/>
            <a:chOff x="3358399" y="3285485"/>
            <a:chExt cx="2363377" cy="1047062"/>
          </a:xfrm>
        </p:grpSpPr>
        <p:grpSp>
          <p:nvGrpSpPr>
            <p:cNvPr id="7399" name="Google Shape;7399;p55"/>
            <p:cNvGrpSpPr/>
            <p:nvPr/>
          </p:nvGrpSpPr>
          <p:grpSpPr>
            <a:xfrm>
              <a:off x="3358412" y="3285485"/>
              <a:ext cx="2363244" cy="139500"/>
              <a:chOff x="3358412" y="3285485"/>
              <a:chExt cx="2363244" cy="139500"/>
            </a:xfrm>
          </p:grpSpPr>
          <p:sp>
            <p:nvSpPr>
              <p:cNvPr id="7400" name="Google Shape;7400;p5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55"/>
            <p:cNvGrpSpPr/>
            <p:nvPr/>
          </p:nvGrpSpPr>
          <p:grpSpPr>
            <a:xfrm>
              <a:off x="3358412" y="3466996"/>
              <a:ext cx="2363244" cy="139500"/>
              <a:chOff x="3358412" y="3466996"/>
              <a:chExt cx="2363244" cy="139500"/>
            </a:xfrm>
          </p:grpSpPr>
          <p:sp>
            <p:nvSpPr>
              <p:cNvPr id="7406" name="Google Shape;7406;p5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55"/>
            <p:cNvGrpSpPr/>
            <p:nvPr/>
          </p:nvGrpSpPr>
          <p:grpSpPr>
            <a:xfrm>
              <a:off x="3358412" y="3648507"/>
              <a:ext cx="2363244" cy="139500"/>
              <a:chOff x="3358412" y="3648507"/>
              <a:chExt cx="2363244" cy="139500"/>
            </a:xfrm>
          </p:grpSpPr>
          <p:sp>
            <p:nvSpPr>
              <p:cNvPr id="7412" name="Google Shape;7412;p5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55"/>
            <p:cNvGrpSpPr/>
            <p:nvPr/>
          </p:nvGrpSpPr>
          <p:grpSpPr>
            <a:xfrm>
              <a:off x="3358412" y="3830018"/>
              <a:ext cx="2363244" cy="139500"/>
              <a:chOff x="3358412" y="3830018"/>
              <a:chExt cx="2363244" cy="139500"/>
            </a:xfrm>
          </p:grpSpPr>
          <p:sp>
            <p:nvSpPr>
              <p:cNvPr id="7418" name="Google Shape;7418;p5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5"/>
            <p:cNvGrpSpPr/>
            <p:nvPr/>
          </p:nvGrpSpPr>
          <p:grpSpPr>
            <a:xfrm>
              <a:off x="3358399" y="4011514"/>
              <a:ext cx="2363377" cy="139537"/>
              <a:chOff x="3294800" y="4134603"/>
              <a:chExt cx="2638876" cy="152400"/>
            </a:xfrm>
          </p:grpSpPr>
          <p:sp>
            <p:nvSpPr>
              <p:cNvPr id="7424" name="Google Shape;7424;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55"/>
            <p:cNvGrpSpPr/>
            <p:nvPr/>
          </p:nvGrpSpPr>
          <p:grpSpPr>
            <a:xfrm>
              <a:off x="3358399" y="4193010"/>
              <a:ext cx="2363377" cy="139537"/>
              <a:chOff x="3294800" y="4134603"/>
              <a:chExt cx="2638876" cy="152400"/>
            </a:xfrm>
          </p:grpSpPr>
          <p:sp>
            <p:nvSpPr>
              <p:cNvPr id="7430" name="Google Shape;7430;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35" name="Google Shape;7435;p55"/>
          <p:cNvGraphicFramePr/>
          <p:nvPr/>
        </p:nvGraphicFramePr>
        <p:xfrm>
          <a:off x="711463" y="2153834"/>
          <a:ext cx="3000000" cy="3000000"/>
        </p:xfrm>
        <a:graphic>
          <a:graphicData uri="http://schemas.openxmlformats.org/drawingml/2006/table">
            <a:tbl>
              <a:tblPr>
                <a:noFill/>
                <a:tableStyleId>{8D06F3CD-BF29-4024-80BC-AB0D70156A80}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436" name="Google Shape;7436;p55"/>
          <p:cNvGrpSpPr/>
          <p:nvPr/>
        </p:nvGrpSpPr>
        <p:grpSpPr>
          <a:xfrm>
            <a:off x="4161132" y="2557649"/>
            <a:ext cx="1302095" cy="60959"/>
            <a:chOff x="3558802" y="4011427"/>
            <a:chExt cx="1866000" cy="111300"/>
          </a:xfrm>
        </p:grpSpPr>
        <p:sp>
          <p:nvSpPr>
            <p:cNvPr id="7437" name="Google Shape;7437;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55"/>
          <p:cNvGrpSpPr/>
          <p:nvPr/>
        </p:nvGrpSpPr>
        <p:grpSpPr>
          <a:xfrm>
            <a:off x="4706620" y="2839808"/>
            <a:ext cx="914340" cy="60959"/>
            <a:chOff x="3558802" y="4011427"/>
            <a:chExt cx="1866000" cy="111300"/>
          </a:xfrm>
        </p:grpSpPr>
        <p:sp>
          <p:nvSpPr>
            <p:cNvPr id="7440" name="Google Shape;7440;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55"/>
          <p:cNvGrpSpPr/>
          <p:nvPr/>
        </p:nvGrpSpPr>
        <p:grpSpPr>
          <a:xfrm>
            <a:off x="5871419" y="3167606"/>
            <a:ext cx="2522867" cy="1001454"/>
            <a:chOff x="1904318" y="789980"/>
            <a:chExt cx="1489472" cy="606868"/>
          </a:xfrm>
        </p:grpSpPr>
        <p:cxnSp>
          <p:nvCxnSpPr>
            <p:cNvPr id="7443" name="Google Shape;7443;p5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44" name="Google Shape;7444;p5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45" name="Google Shape;7445;p5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446" name="Google Shape;7446;p5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447" name="Google Shape;7447;p5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48" name="Google Shape;7448;p5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49" name="Google Shape;7449;p5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50" name="Google Shape;7450;p5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57" name="Google Shape;7457;p5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58" name="Google Shape;7458;p5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59" name="Google Shape;7459;p5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55"/>
          <p:cNvGrpSpPr/>
          <p:nvPr/>
        </p:nvGrpSpPr>
        <p:grpSpPr>
          <a:xfrm>
            <a:off x="3355824" y="951642"/>
            <a:ext cx="2363393" cy="1005865"/>
            <a:chOff x="3292400" y="1193188"/>
            <a:chExt cx="2615240" cy="1131075"/>
          </a:xfrm>
        </p:grpSpPr>
        <p:sp>
          <p:nvSpPr>
            <p:cNvPr id="7461" name="Google Shape;7461;p5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62" name="Google Shape;7462;p5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63" name="Google Shape;7463;p5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64" name="Google Shape;7464;p5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65" name="Google Shape;7465;p5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66" name="Google Shape;7466;p5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67" name="Google Shape;7467;p5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68" name="Google Shape;7468;p5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69" name="Google Shape;7469;p5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70" name="Google Shape;7470;p5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71" name="Google Shape;7471;p5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72" name="Google Shape;7472;p5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73" name="Google Shape;7473;p5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74" name="Google Shape;7474;p5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75" name="Google Shape;7475;p55"/>
            <p:cNvGrpSpPr/>
            <p:nvPr/>
          </p:nvGrpSpPr>
          <p:grpSpPr>
            <a:xfrm>
              <a:off x="3748438" y="1378608"/>
              <a:ext cx="2159202" cy="903971"/>
              <a:chOff x="1683525" y="2179850"/>
              <a:chExt cx="4519050" cy="2134525"/>
            </a:xfrm>
          </p:grpSpPr>
          <p:sp>
            <p:nvSpPr>
              <p:cNvPr id="7476" name="Google Shape;7476;p5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77" name="Google Shape;7477;p5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78" name="Google Shape;7478;p5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79" name="Google Shape;7479;p5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0" name="Google Shape;7480;p5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1" name="Google Shape;7481;p5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2" name="Google Shape;7482;p5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3" name="Google Shape;7483;p5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4" name="Google Shape;7484;p5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5" name="Google Shape;7485;p5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6" name="Google Shape;7486;p5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7" name="Google Shape;7487;p5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1" name="Shape 7491"/>
        <p:cNvGrpSpPr/>
        <p:nvPr/>
      </p:nvGrpSpPr>
      <p:grpSpPr>
        <a:xfrm>
          <a:off x="0" y="0"/>
          <a:ext cx="0" cy="0"/>
          <a:chOff x="0" y="0"/>
          <a:chExt cx="0" cy="0"/>
        </a:xfrm>
      </p:grpSpPr>
      <p:grpSp>
        <p:nvGrpSpPr>
          <p:cNvPr id="7492" name="Google Shape;7492;p56"/>
          <p:cNvGrpSpPr/>
          <p:nvPr/>
        </p:nvGrpSpPr>
        <p:grpSpPr>
          <a:xfrm>
            <a:off x="4796690" y="970936"/>
            <a:ext cx="745431" cy="718863"/>
            <a:chOff x="4249973" y="1201875"/>
            <a:chExt cx="1958568" cy="1888762"/>
          </a:xfrm>
        </p:grpSpPr>
        <p:sp>
          <p:nvSpPr>
            <p:cNvPr id="7493" name="Google Shape;7493;p5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4" name="Google Shape;7494;p56"/>
            <p:cNvGrpSpPr/>
            <p:nvPr/>
          </p:nvGrpSpPr>
          <p:grpSpPr>
            <a:xfrm>
              <a:off x="5853086" y="1789142"/>
              <a:ext cx="355454" cy="1048099"/>
              <a:chOff x="5576108" y="2016725"/>
              <a:chExt cx="565200" cy="1666560"/>
            </a:xfrm>
          </p:grpSpPr>
          <p:sp>
            <p:nvSpPr>
              <p:cNvPr id="7495" name="Google Shape;7495;p5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96" name="Google Shape;7496;p5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56"/>
            <p:cNvGrpSpPr/>
            <p:nvPr/>
          </p:nvGrpSpPr>
          <p:grpSpPr>
            <a:xfrm>
              <a:off x="4869455" y="2691676"/>
              <a:ext cx="1013897" cy="398961"/>
              <a:chOff x="4012057" y="3451825"/>
              <a:chExt cx="1612175" cy="634379"/>
            </a:xfrm>
          </p:grpSpPr>
          <p:sp>
            <p:nvSpPr>
              <p:cNvPr id="7498" name="Google Shape;7498;p5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99" name="Google Shape;7499;p5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56"/>
            <p:cNvGrpSpPr/>
            <p:nvPr/>
          </p:nvGrpSpPr>
          <p:grpSpPr>
            <a:xfrm>
              <a:off x="4276937" y="2155961"/>
              <a:ext cx="651965" cy="891358"/>
              <a:chOff x="3069908" y="2599997"/>
              <a:chExt cx="1036675" cy="1417328"/>
            </a:xfrm>
          </p:grpSpPr>
          <p:sp>
            <p:nvSpPr>
              <p:cNvPr id="7501" name="Google Shape;7501;p5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2" name="Google Shape;7502;p5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56"/>
            <p:cNvGrpSpPr/>
            <p:nvPr/>
          </p:nvGrpSpPr>
          <p:grpSpPr>
            <a:xfrm>
              <a:off x="5054918" y="1201875"/>
              <a:ext cx="999548" cy="602711"/>
              <a:chOff x="4306958" y="1082925"/>
              <a:chExt cx="1589359" cy="958358"/>
            </a:xfrm>
          </p:grpSpPr>
          <p:sp>
            <p:nvSpPr>
              <p:cNvPr id="7504" name="Google Shape;7504;p5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5" name="Google Shape;7505;p5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56"/>
            <p:cNvGrpSpPr/>
            <p:nvPr/>
          </p:nvGrpSpPr>
          <p:grpSpPr>
            <a:xfrm>
              <a:off x="4249973" y="1303451"/>
              <a:ext cx="799317" cy="841334"/>
              <a:chOff x="3027033" y="1244439"/>
              <a:chExt cx="1270977" cy="1337786"/>
            </a:xfrm>
          </p:grpSpPr>
          <p:sp>
            <p:nvSpPr>
              <p:cNvPr id="7507" name="Google Shape;7507;p5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8" name="Google Shape;7508;p5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9" name="Google Shape;7509;p56"/>
          <p:cNvGrpSpPr/>
          <p:nvPr/>
        </p:nvGrpSpPr>
        <p:grpSpPr>
          <a:xfrm>
            <a:off x="713063" y="1849386"/>
            <a:ext cx="761767" cy="729896"/>
            <a:chOff x="2657744" y="2337745"/>
            <a:chExt cx="832987" cy="798137"/>
          </a:xfrm>
        </p:grpSpPr>
        <p:sp>
          <p:nvSpPr>
            <p:cNvPr id="7510" name="Google Shape;7510;p5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56"/>
          <p:cNvGrpSpPr/>
          <p:nvPr/>
        </p:nvGrpSpPr>
        <p:grpSpPr>
          <a:xfrm>
            <a:off x="3224027" y="1852592"/>
            <a:ext cx="685569" cy="723586"/>
            <a:chOff x="3398134" y="2057755"/>
            <a:chExt cx="704087" cy="743130"/>
          </a:xfrm>
        </p:grpSpPr>
        <p:grpSp>
          <p:nvGrpSpPr>
            <p:cNvPr id="7517" name="Google Shape;7517;p56"/>
            <p:cNvGrpSpPr/>
            <p:nvPr/>
          </p:nvGrpSpPr>
          <p:grpSpPr>
            <a:xfrm>
              <a:off x="3398134" y="2290183"/>
              <a:ext cx="315300" cy="219900"/>
              <a:chOff x="3398134" y="2290183"/>
              <a:chExt cx="315300" cy="219900"/>
            </a:xfrm>
          </p:grpSpPr>
          <p:sp>
            <p:nvSpPr>
              <p:cNvPr id="7518" name="Google Shape;7518;p5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19" name="Google Shape;7519;p56"/>
              <p:cNvCxnSpPr>
                <a:stCxn id="751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20" name="Google Shape;7520;p56"/>
            <p:cNvGrpSpPr/>
            <p:nvPr/>
          </p:nvGrpSpPr>
          <p:grpSpPr>
            <a:xfrm>
              <a:off x="3547823" y="2467358"/>
              <a:ext cx="219900" cy="333527"/>
              <a:chOff x="3547823" y="2467358"/>
              <a:chExt cx="219900" cy="333527"/>
            </a:xfrm>
          </p:grpSpPr>
          <p:sp>
            <p:nvSpPr>
              <p:cNvPr id="7521" name="Google Shape;7521;p5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2" name="Google Shape;7522;p5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23" name="Google Shape;7523;p56"/>
            <p:cNvGrpSpPr/>
            <p:nvPr/>
          </p:nvGrpSpPr>
          <p:grpSpPr>
            <a:xfrm>
              <a:off x="3734138" y="2467358"/>
              <a:ext cx="219900" cy="333527"/>
              <a:chOff x="3734138" y="2467358"/>
              <a:chExt cx="219900" cy="333527"/>
            </a:xfrm>
          </p:grpSpPr>
          <p:sp>
            <p:nvSpPr>
              <p:cNvPr id="7524" name="Google Shape;7524;p5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5" name="Google Shape;7525;p5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26" name="Google Shape;7526;p56"/>
            <p:cNvGrpSpPr/>
            <p:nvPr/>
          </p:nvGrpSpPr>
          <p:grpSpPr>
            <a:xfrm>
              <a:off x="3787560" y="2288011"/>
              <a:ext cx="314661" cy="219900"/>
              <a:chOff x="3787560" y="2288011"/>
              <a:chExt cx="314661" cy="219900"/>
            </a:xfrm>
          </p:grpSpPr>
          <p:sp>
            <p:nvSpPr>
              <p:cNvPr id="7527" name="Google Shape;7527;p5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8" name="Google Shape;7528;p5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529" name="Google Shape;7529;p56"/>
            <p:cNvGrpSpPr/>
            <p:nvPr/>
          </p:nvGrpSpPr>
          <p:grpSpPr>
            <a:xfrm>
              <a:off x="3637290" y="2057755"/>
              <a:ext cx="219900" cy="335499"/>
              <a:chOff x="3637290" y="2057755"/>
              <a:chExt cx="219900" cy="335499"/>
            </a:xfrm>
          </p:grpSpPr>
          <p:sp>
            <p:nvSpPr>
              <p:cNvPr id="7530" name="Google Shape;7530;p5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31" name="Google Shape;7531;p5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532" name="Google Shape;7532;p56"/>
          <p:cNvGrpSpPr/>
          <p:nvPr/>
        </p:nvGrpSpPr>
        <p:grpSpPr>
          <a:xfrm>
            <a:off x="4899249" y="1859288"/>
            <a:ext cx="710153" cy="710153"/>
            <a:chOff x="5007123" y="2079403"/>
            <a:chExt cx="687600" cy="687600"/>
          </a:xfrm>
        </p:grpSpPr>
        <p:sp>
          <p:nvSpPr>
            <p:cNvPr id="7533" name="Google Shape;7533;p5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56"/>
          <p:cNvGrpSpPr/>
          <p:nvPr/>
        </p:nvGrpSpPr>
        <p:grpSpPr>
          <a:xfrm>
            <a:off x="5708687" y="1853794"/>
            <a:ext cx="720998" cy="721183"/>
            <a:chOff x="5797446" y="2063053"/>
            <a:chExt cx="698100" cy="698280"/>
          </a:xfrm>
        </p:grpSpPr>
        <p:sp>
          <p:nvSpPr>
            <p:cNvPr id="7538" name="Google Shape;7538;p5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56"/>
          <p:cNvGrpSpPr/>
          <p:nvPr/>
        </p:nvGrpSpPr>
        <p:grpSpPr>
          <a:xfrm>
            <a:off x="8153834" y="3499399"/>
            <a:ext cx="280585" cy="673164"/>
            <a:chOff x="8075075" y="3754290"/>
            <a:chExt cx="255612" cy="613194"/>
          </a:xfrm>
        </p:grpSpPr>
        <p:grpSp>
          <p:nvGrpSpPr>
            <p:cNvPr id="7543" name="Google Shape;7543;p56"/>
            <p:cNvGrpSpPr/>
            <p:nvPr/>
          </p:nvGrpSpPr>
          <p:grpSpPr>
            <a:xfrm>
              <a:off x="8075075" y="3754290"/>
              <a:ext cx="255612" cy="613194"/>
              <a:chOff x="8075075" y="3754290"/>
              <a:chExt cx="255612" cy="613194"/>
            </a:xfrm>
          </p:grpSpPr>
          <p:sp>
            <p:nvSpPr>
              <p:cNvPr id="7544" name="Google Shape;7544;p5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6" name="Google Shape;7546;p5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56"/>
          <p:cNvGrpSpPr/>
          <p:nvPr/>
        </p:nvGrpSpPr>
        <p:grpSpPr>
          <a:xfrm>
            <a:off x="5270892" y="3488196"/>
            <a:ext cx="470352" cy="683745"/>
            <a:chOff x="1697726" y="3244179"/>
            <a:chExt cx="788124" cy="1146069"/>
          </a:xfrm>
        </p:grpSpPr>
        <p:sp>
          <p:nvSpPr>
            <p:cNvPr id="7548" name="Google Shape;7548;p5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6"/>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1" name="Google Shape;7551;p56"/>
          <p:cNvGrpSpPr/>
          <p:nvPr/>
        </p:nvGrpSpPr>
        <p:grpSpPr>
          <a:xfrm>
            <a:off x="5892043" y="3499398"/>
            <a:ext cx="293891" cy="293845"/>
            <a:chOff x="6134814" y="3754290"/>
            <a:chExt cx="293891" cy="293845"/>
          </a:xfrm>
        </p:grpSpPr>
        <p:sp>
          <p:nvSpPr>
            <p:cNvPr id="7552" name="Google Shape;7552;p5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56"/>
          <p:cNvGrpSpPr/>
          <p:nvPr/>
        </p:nvGrpSpPr>
        <p:grpSpPr>
          <a:xfrm>
            <a:off x="5892043" y="3878069"/>
            <a:ext cx="293891" cy="293891"/>
            <a:chOff x="6134814" y="4086186"/>
            <a:chExt cx="293891" cy="293891"/>
          </a:xfrm>
        </p:grpSpPr>
        <p:sp>
          <p:nvSpPr>
            <p:cNvPr id="7555" name="Google Shape;7555;p5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7" name="Google Shape;7557;p56"/>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9" name="Google Shape;7559;p56"/>
          <p:cNvGrpSpPr/>
          <p:nvPr/>
        </p:nvGrpSpPr>
        <p:grpSpPr>
          <a:xfrm>
            <a:off x="7817018" y="2706762"/>
            <a:ext cx="622883" cy="621944"/>
            <a:chOff x="1187048" y="238125"/>
            <a:chExt cx="5256397" cy="5248476"/>
          </a:xfrm>
        </p:grpSpPr>
        <p:sp>
          <p:nvSpPr>
            <p:cNvPr id="7560" name="Google Shape;7560;p5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6"/>
          <p:cNvGrpSpPr/>
          <p:nvPr/>
        </p:nvGrpSpPr>
        <p:grpSpPr>
          <a:xfrm>
            <a:off x="2274123" y="2716370"/>
            <a:ext cx="1310987" cy="612407"/>
            <a:chOff x="238125" y="1188750"/>
            <a:chExt cx="7140450" cy="3335550"/>
          </a:xfrm>
        </p:grpSpPr>
        <p:sp>
          <p:nvSpPr>
            <p:cNvPr id="7565" name="Google Shape;7565;p5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56"/>
          <p:cNvGrpSpPr/>
          <p:nvPr/>
        </p:nvGrpSpPr>
        <p:grpSpPr>
          <a:xfrm>
            <a:off x="6599995" y="2706925"/>
            <a:ext cx="1110299" cy="621702"/>
            <a:chOff x="238125" y="1335475"/>
            <a:chExt cx="5418735" cy="3034175"/>
          </a:xfrm>
        </p:grpSpPr>
        <p:sp>
          <p:nvSpPr>
            <p:cNvPr id="7571" name="Google Shape;7571;p5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6"/>
          <p:cNvGrpSpPr/>
          <p:nvPr/>
        </p:nvGrpSpPr>
        <p:grpSpPr>
          <a:xfrm>
            <a:off x="5417655" y="2703822"/>
            <a:ext cx="1074451" cy="627181"/>
            <a:chOff x="5359127" y="2910889"/>
            <a:chExt cx="1097723" cy="640831"/>
          </a:xfrm>
        </p:grpSpPr>
        <p:grpSp>
          <p:nvGrpSpPr>
            <p:cNvPr id="7575" name="Google Shape;7575;p56"/>
            <p:cNvGrpSpPr/>
            <p:nvPr/>
          </p:nvGrpSpPr>
          <p:grpSpPr>
            <a:xfrm>
              <a:off x="5929791" y="3263088"/>
              <a:ext cx="527060" cy="287097"/>
              <a:chOff x="5929791" y="3263088"/>
              <a:chExt cx="527060" cy="287097"/>
            </a:xfrm>
          </p:grpSpPr>
          <p:sp>
            <p:nvSpPr>
              <p:cNvPr id="7576" name="Google Shape;7576;p5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77" name="Google Shape;7577;p5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78" name="Google Shape;7578;p56"/>
            <p:cNvGrpSpPr/>
            <p:nvPr/>
          </p:nvGrpSpPr>
          <p:grpSpPr>
            <a:xfrm>
              <a:off x="5359127" y="3263089"/>
              <a:ext cx="526428" cy="288631"/>
              <a:chOff x="5359127" y="3263089"/>
              <a:chExt cx="526428" cy="288631"/>
            </a:xfrm>
          </p:grpSpPr>
          <p:sp>
            <p:nvSpPr>
              <p:cNvPr id="7579" name="Google Shape;7579;p5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0" name="Google Shape;7580;p5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1" name="Google Shape;7581;p56"/>
            <p:cNvGrpSpPr/>
            <p:nvPr/>
          </p:nvGrpSpPr>
          <p:grpSpPr>
            <a:xfrm>
              <a:off x="5551525" y="2910889"/>
              <a:ext cx="520901" cy="610283"/>
              <a:chOff x="5551525" y="2910889"/>
              <a:chExt cx="520901" cy="610283"/>
            </a:xfrm>
          </p:grpSpPr>
          <p:sp>
            <p:nvSpPr>
              <p:cNvPr id="7582" name="Google Shape;7582;p5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3" name="Google Shape;7583;p5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4" name="Google Shape;7584;p56"/>
            <p:cNvGrpSpPr/>
            <p:nvPr/>
          </p:nvGrpSpPr>
          <p:grpSpPr>
            <a:xfrm>
              <a:off x="5743962" y="2919100"/>
              <a:ext cx="623674" cy="284502"/>
              <a:chOff x="5743962" y="2919100"/>
              <a:chExt cx="623674" cy="284502"/>
            </a:xfrm>
          </p:grpSpPr>
          <p:sp>
            <p:nvSpPr>
              <p:cNvPr id="7585" name="Google Shape;7585;p5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6" name="Google Shape;7586;p5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87" name="Google Shape;7587;p56"/>
          <p:cNvGrpSpPr/>
          <p:nvPr/>
        </p:nvGrpSpPr>
        <p:grpSpPr>
          <a:xfrm>
            <a:off x="7568868" y="1854534"/>
            <a:ext cx="874976" cy="719600"/>
            <a:chOff x="7608988" y="2093194"/>
            <a:chExt cx="817276" cy="672147"/>
          </a:xfrm>
        </p:grpSpPr>
        <p:cxnSp>
          <p:nvCxnSpPr>
            <p:cNvPr id="7588" name="Google Shape;7588;p5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89" name="Google Shape;7589;p5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0" name="Google Shape;7590;p5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1" name="Google Shape;7591;p5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2" name="Google Shape;7592;p5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93" name="Google Shape;7593;p5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94" name="Google Shape;7594;p56"/>
            <p:cNvGrpSpPr/>
            <p:nvPr/>
          </p:nvGrpSpPr>
          <p:grpSpPr>
            <a:xfrm>
              <a:off x="7721175" y="2093194"/>
              <a:ext cx="599587" cy="623846"/>
              <a:chOff x="7721175" y="2093194"/>
              <a:chExt cx="599587" cy="623846"/>
            </a:xfrm>
          </p:grpSpPr>
          <p:grpSp>
            <p:nvGrpSpPr>
              <p:cNvPr id="7595" name="Google Shape;7595;p56"/>
              <p:cNvGrpSpPr/>
              <p:nvPr/>
            </p:nvGrpSpPr>
            <p:grpSpPr>
              <a:xfrm>
                <a:off x="7721175" y="2093194"/>
                <a:ext cx="291605" cy="623846"/>
                <a:chOff x="9405575" y="2061418"/>
                <a:chExt cx="291605" cy="623846"/>
              </a:xfrm>
            </p:grpSpPr>
            <p:sp>
              <p:nvSpPr>
                <p:cNvPr id="7596" name="Google Shape;7596;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56"/>
              <p:cNvGrpSpPr/>
              <p:nvPr/>
            </p:nvGrpSpPr>
            <p:grpSpPr>
              <a:xfrm flipH="1">
                <a:off x="8029157" y="2093194"/>
                <a:ext cx="291605" cy="623846"/>
                <a:chOff x="9405575" y="2061418"/>
                <a:chExt cx="291605" cy="623846"/>
              </a:xfrm>
            </p:grpSpPr>
            <p:sp>
              <p:nvSpPr>
                <p:cNvPr id="7604" name="Google Shape;7604;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11" name="Google Shape;7611;p56"/>
          <p:cNvGrpSpPr/>
          <p:nvPr/>
        </p:nvGrpSpPr>
        <p:grpSpPr>
          <a:xfrm>
            <a:off x="4013304" y="970936"/>
            <a:ext cx="712557" cy="785901"/>
            <a:chOff x="4206459" y="1191441"/>
            <a:chExt cx="712557" cy="785901"/>
          </a:xfrm>
        </p:grpSpPr>
        <p:sp>
          <p:nvSpPr>
            <p:cNvPr id="7612" name="Google Shape;7612;p5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6" name="Google Shape;7616;p56"/>
            <p:cNvGrpSpPr/>
            <p:nvPr/>
          </p:nvGrpSpPr>
          <p:grpSpPr>
            <a:xfrm>
              <a:off x="4644280" y="1290523"/>
              <a:ext cx="143716" cy="29463"/>
              <a:chOff x="4644280" y="1290523"/>
              <a:chExt cx="143716" cy="29463"/>
            </a:xfrm>
          </p:grpSpPr>
          <p:sp>
            <p:nvSpPr>
              <p:cNvPr id="7617" name="Google Shape;7617;p5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56"/>
            <p:cNvGrpSpPr/>
            <p:nvPr/>
          </p:nvGrpSpPr>
          <p:grpSpPr>
            <a:xfrm>
              <a:off x="4356567" y="1191441"/>
              <a:ext cx="143690" cy="29488"/>
              <a:chOff x="4356567" y="1191441"/>
              <a:chExt cx="143690" cy="29488"/>
            </a:xfrm>
          </p:grpSpPr>
          <p:sp>
            <p:nvSpPr>
              <p:cNvPr id="7622" name="Google Shape;7622;p5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6"/>
            <p:cNvGrpSpPr/>
            <p:nvPr/>
          </p:nvGrpSpPr>
          <p:grpSpPr>
            <a:xfrm>
              <a:off x="4339009" y="1863727"/>
              <a:ext cx="143703" cy="29476"/>
              <a:chOff x="4339009" y="1863727"/>
              <a:chExt cx="143703" cy="29476"/>
            </a:xfrm>
          </p:grpSpPr>
          <p:sp>
            <p:nvSpPr>
              <p:cNvPr id="7627" name="Google Shape;7627;p5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56"/>
            <p:cNvGrpSpPr/>
            <p:nvPr/>
          </p:nvGrpSpPr>
          <p:grpSpPr>
            <a:xfrm>
              <a:off x="4206459" y="1607315"/>
              <a:ext cx="29539" cy="142899"/>
              <a:chOff x="4206459" y="1607315"/>
              <a:chExt cx="29539" cy="142899"/>
            </a:xfrm>
          </p:grpSpPr>
          <p:sp>
            <p:nvSpPr>
              <p:cNvPr id="7632" name="Google Shape;7632;p5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6" name="Google Shape;7636;p5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0" name="Google Shape;7640;p56"/>
            <p:cNvGrpSpPr/>
            <p:nvPr/>
          </p:nvGrpSpPr>
          <p:grpSpPr>
            <a:xfrm>
              <a:off x="4889463" y="1423737"/>
              <a:ext cx="29552" cy="142899"/>
              <a:chOff x="4889463" y="1423737"/>
              <a:chExt cx="29552" cy="142899"/>
            </a:xfrm>
          </p:grpSpPr>
          <p:sp>
            <p:nvSpPr>
              <p:cNvPr id="7641" name="Google Shape;7641;p5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6"/>
            <p:cNvGrpSpPr/>
            <p:nvPr/>
          </p:nvGrpSpPr>
          <p:grpSpPr>
            <a:xfrm>
              <a:off x="4771663" y="1876896"/>
              <a:ext cx="108651" cy="100447"/>
              <a:chOff x="4771663" y="1876896"/>
              <a:chExt cx="108651" cy="100447"/>
            </a:xfrm>
          </p:grpSpPr>
          <p:sp>
            <p:nvSpPr>
              <p:cNvPr id="7646" name="Google Shape;7646;p5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0" name="Google Shape;7650;p56"/>
          <p:cNvGrpSpPr/>
          <p:nvPr/>
        </p:nvGrpSpPr>
        <p:grpSpPr>
          <a:xfrm>
            <a:off x="4008780" y="1854159"/>
            <a:ext cx="791287" cy="720350"/>
            <a:chOff x="267375" y="1071875"/>
            <a:chExt cx="470500" cy="428550"/>
          </a:xfrm>
        </p:grpSpPr>
        <p:sp>
          <p:nvSpPr>
            <p:cNvPr id="7651" name="Google Shape;7651;p5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56"/>
          <p:cNvGrpSpPr/>
          <p:nvPr/>
        </p:nvGrpSpPr>
        <p:grpSpPr>
          <a:xfrm>
            <a:off x="709275" y="3498789"/>
            <a:ext cx="1408444" cy="673166"/>
            <a:chOff x="712664" y="3693287"/>
            <a:chExt cx="1460738" cy="698160"/>
          </a:xfrm>
        </p:grpSpPr>
        <p:grpSp>
          <p:nvGrpSpPr>
            <p:cNvPr id="7660" name="Google Shape;7660;p56"/>
            <p:cNvGrpSpPr/>
            <p:nvPr/>
          </p:nvGrpSpPr>
          <p:grpSpPr>
            <a:xfrm>
              <a:off x="1380079" y="4133090"/>
              <a:ext cx="234048" cy="258099"/>
              <a:chOff x="1380079" y="4133090"/>
              <a:chExt cx="234048" cy="258099"/>
            </a:xfrm>
          </p:grpSpPr>
          <p:sp>
            <p:nvSpPr>
              <p:cNvPr id="7661" name="Google Shape;7661;p5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56"/>
            <p:cNvGrpSpPr/>
            <p:nvPr/>
          </p:nvGrpSpPr>
          <p:grpSpPr>
            <a:xfrm>
              <a:off x="884610" y="3864082"/>
              <a:ext cx="1118566" cy="527275"/>
              <a:chOff x="890961" y="3865463"/>
              <a:chExt cx="1115221" cy="525698"/>
            </a:xfrm>
          </p:grpSpPr>
          <p:sp>
            <p:nvSpPr>
              <p:cNvPr id="7665" name="Google Shape;7665;p5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56"/>
            <p:cNvGrpSpPr/>
            <p:nvPr/>
          </p:nvGrpSpPr>
          <p:grpSpPr>
            <a:xfrm>
              <a:off x="712664" y="3693287"/>
              <a:ext cx="1460738" cy="698160"/>
              <a:chOff x="712664" y="3693025"/>
              <a:chExt cx="1460738" cy="698160"/>
            </a:xfrm>
          </p:grpSpPr>
          <p:sp>
            <p:nvSpPr>
              <p:cNvPr id="7669" name="Google Shape;7669;p5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5" name="Google Shape;7675;p56"/>
          <p:cNvGrpSpPr/>
          <p:nvPr/>
        </p:nvGrpSpPr>
        <p:grpSpPr>
          <a:xfrm>
            <a:off x="3146990" y="970936"/>
            <a:ext cx="795485" cy="738831"/>
            <a:chOff x="3348603" y="1236445"/>
            <a:chExt cx="749256" cy="695894"/>
          </a:xfrm>
        </p:grpSpPr>
        <p:grpSp>
          <p:nvGrpSpPr>
            <p:cNvPr id="7676" name="Google Shape;7676;p56"/>
            <p:cNvGrpSpPr/>
            <p:nvPr/>
          </p:nvGrpSpPr>
          <p:grpSpPr>
            <a:xfrm>
              <a:off x="3583779" y="1236445"/>
              <a:ext cx="293795" cy="285811"/>
              <a:chOff x="3750225" y="1774000"/>
              <a:chExt cx="149575" cy="145525"/>
            </a:xfrm>
          </p:grpSpPr>
          <p:sp>
            <p:nvSpPr>
              <p:cNvPr id="7677" name="Google Shape;7677;p5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56"/>
            <p:cNvGrpSpPr/>
            <p:nvPr/>
          </p:nvGrpSpPr>
          <p:grpSpPr>
            <a:xfrm>
              <a:off x="3775534" y="1462599"/>
              <a:ext cx="322325" cy="285958"/>
              <a:chOff x="3847850" y="1889150"/>
              <a:chExt cx="164100" cy="145600"/>
            </a:xfrm>
          </p:grpSpPr>
          <p:sp>
            <p:nvSpPr>
              <p:cNvPr id="7680" name="Google Shape;7680;p5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56"/>
            <p:cNvGrpSpPr/>
            <p:nvPr/>
          </p:nvGrpSpPr>
          <p:grpSpPr>
            <a:xfrm>
              <a:off x="3545329" y="1646528"/>
              <a:ext cx="293746" cy="285811"/>
              <a:chOff x="3730650" y="1982800"/>
              <a:chExt cx="149550" cy="145525"/>
            </a:xfrm>
          </p:grpSpPr>
          <p:sp>
            <p:nvSpPr>
              <p:cNvPr id="7683" name="Google Shape;7683;p5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6"/>
            <p:cNvGrpSpPr/>
            <p:nvPr/>
          </p:nvGrpSpPr>
          <p:grpSpPr>
            <a:xfrm>
              <a:off x="3348603" y="1415046"/>
              <a:ext cx="294384" cy="284387"/>
              <a:chOff x="3630494" y="1864938"/>
              <a:chExt cx="149875" cy="144800"/>
            </a:xfrm>
          </p:grpSpPr>
          <p:sp>
            <p:nvSpPr>
              <p:cNvPr id="7686" name="Google Shape;7686;p5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8" name="Google Shape;7688;p56"/>
          <p:cNvGrpSpPr/>
          <p:nvPr/>
        </p:nvGrpSpPr>
        <p:grpSpPr>
          <a:xfrm>
            <a:off x="2268517" y="3493832"/>
            <a:ext cx="1324924" cy="678083"/>
            <a:chOff x="2413923" y="3711366"/>
            <a:chExt cx="1374117" cy="703260"/>
          </a:xfrm>
        </p:grpSpPr>
        <p:grpSp>
          <p:nvGrpSpPr>
            <p:cNvPr id="7689" name="Google Shape;7689;p56"/>
            <p:cNvGrpSpPr/>
            <p:nvPr/>
          </p:nvGrpSpPr>
          <p:grpSpPr>
            <a:xfrm>
              <a:off x="2413923" y="3711366"/>
              <a:ext cx="1374117" cy="703260"/>
              <a:chOff x="2413923" y="3711366"/>
              <a:chExt cx="1374117" cy="703260"/>
            </a:xfrm>
          </p:grpSpPr>
          <p:sp>
            <p:nvSpPr>
              <p:cNvPr id="7690" name="Google Shape;7690;p5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1" name="Google Shape;7691;p56"/>
              <p:cNvGrpSpPr/>
              <p:nvPr/>
            </p:nvGrpSpPr>
            <p:grpSpPr>
              <a:xfrm>
                <a:off x="2600284" y="3808654"/>
                <a:ext cx="234506" cy="138009"/>
                <a:chOff x="2600284" y="3808654"/>
                <a:chExt cx="234506" cy="138009"/>
              </a:xfrm>
            </p:grpSpPr>
            <p:sp>
              <p:nvSpPr>
                <p:cNvPr id="7692" name="Google Shape;7692;p5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3" name="Google Shape;7693;p5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94" name="Google Shape;7694;p56"/>
              <p:cNvGrpSpPr/>
              <p:nvPr/>
            </p:nvGrpSpPr>
            <p:grpSpPr>
              <a:xfrm>
                <a:off x="3359659" y="3805664"/>
                <a:ext cx="232294" cy="141000"/>
                <a:chOff x="3359659" y="3805664"/>
                <a:chExt cx="232294" cy="141000"/>
              </a:xfrm>
            </p:grpSpPr>
            <p:sp>
              <p:nvSpPr>
                <p:cNvPr id="7695" name="Google Shape;7695;p5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6" name="Google Shape;7696;p5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97" name="Google Shape;7697;p56"/>
              <p:cNvGrpSpPr/>
              <p:nvPr/>
            </p:nvGrpSpPr>
            <p:grpSpPr>
              <a:xfrm>
                <a:off x="3067316" y="3711366"/>
                <a:ext cx="66900" cy="166809"/>
                <a:chOff x="3067316" y="3711366"/>
                <a:chExt cx="66900" cy="166809"/>
              </a:xfrm>
            </p:grpSpPr>
            <p:sp>
              <p:nvSpPr>
                <p:cNvPr id="7698" name="Google Shape;7698;p5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9" name="Google Shape;7699;p5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0" name="Google Shape;7700;p56"/>
              <p:cNvGrpSpPr/>
              <p:nvPr/>
            </p:nvGrpSpPr>
            <p:grpSpPr>
              <a:xfrm>
                <a:off x="2413923" y="4058666"/>
                <a:ext cx="224119" cy="66900"/>
                <a:chOff x="2413923" y="4058666"/>
                <a:chExt cx="224119" cy="66900"/>
              </a:xfrm>
            </p:grpSpPr>
            <p:sp>
              <p:nvSpPr>
                <p:cNvPr id="7701" name="Google Shape;7701;p5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2" name="Google Shape;7702;p5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3" name="Google Shape;7703;p56"/>
              <p:cNvGrpSpPr/>
              <p:nvPr/>
            </p:nvGrpSpPr>
            <p:grpSpPr>
              <a:xfrm>
                <a:off x="3564643" y="4058666"/>
                <a:ext cx="223397" cy="66900"/>
                <a:chOff x="3564643" y="4058666"/>
                <a:chExt cx="223397" cy="66900"/>
              </a:xfrm>
            </p:grpSpPr>
            <p:sp>
              <p:nvSpPr>
                <p:cNvPr id="7704" name="Google Shape;7704;p5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5" name="Google Shape;7705;p5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06" name="Google Shape;7706;p56"/>
            <p:cNvGrpSpPr/>
            <p:nvPr/>
          </p:nvGrpSpPr>
          <p:grpSpPr>
            <a:xfrm>
              <a:off x="2633353" y="3965763"/>
              <a:ext cx="933975" cy="445687"/>
              <a:chOff x="2633353" y="3965763"/>
              <a:chExt cx="933975" cy="445687"/>
            </a:xfrm>
          </p:grpSpPr>
          <p:sp>
            <p:nvSpPr>
              <p:cNvPr id="7707" name="Google Shape;7707;p5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9" name="Google Shape;7709;p56"/>
          <p:cNvGrpSpPr/>
          <p:nvPr/>
        </p:nvGrpSpPr>
        <p:grpSpPr>
          <a:xfrm>
            <a:off x="6392789" y="1044380"/>
            <a:ext cx="1131087" cy="587383"/>
            <a:chOff x="238125" y="999450"/>
            <a:chExt cx="7140700" cy="3708225"/>
          </a:xfrm>
        </p:grpSpPr>
        <p:sp>
          <p:nvSpPr>
            <p:cNvPr id="7710" name="Google Shape;7710;p5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56"/>
          <p:cNvGrpSpPr/>
          <p:nvPr/>
        </p:nvGrpSpPr>
        <p:grpSpPr>
          <a:xfrm>
            <a:off x="3744240" y="3493874"/>
            <a:ext cx="1375854" cy="678131"/>
            <a:chOff x="3913765" y="3641905"/>
            <a:chExt cx="1522805" cy="750560"/>
          </a:xfrm>
        </p:grpSpPr>
        <p:grpSp>
          <p:nvGrpSpPr>
            <p:cNvPr id="7720" name="Google Shape;7720;p56"/>
            <p:cNvGrpSpPr/>
            <p:nvPr/>
          </p:nvGrpSpPr>
          <p:grpSpPr>
            <a:xfrm>
              <a:off x="3913765" y="3997002"/>
              <a:ext cx="1522805" cy="395463"/>
              <a:chOff x="3913765" y="3997002"/>
              <a:chExt cx="1522805" cy="395463"/>
            </a:xfrm>
          </p:grpSpPr>
          <p:grpSp>
            <p:nvGrpSpPr>
              <p:cNvPr id="7721" name="Google Shape;7721;p56"/>
              <p:cNvGrpSpPr/>
              <p:nvPr/>
            </p:nvGrpSpPr>
            <p:grpSpPr>
              <a:xfrm>
                <a:off x="3913765" y="4138659"/>
                <a:ext cx="507602" cy="253806"/>
                <a:chOff x="3913765" y="4138659"/>
                <a:chExt cx="507602" cy="253806"/>
              </a:xfrm>
            </p:grpSpPr>
            <p:sp>
              <p:nvSpPr>
                <p:cNvPr id="7722" name="Google Shape;7722;p5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24" name="Google Shape;7724;p56"/>
              <p:cNvGrpSpPr/>
              <p:nvPr/>
            </p:nvGrpSpPr>
            <p:grpSpPr>
              <a:xfrm>
                <a:off x="4421361" y="3997002"/>
                <a:ext cx="507618" cy="395463"/>
                <a:chOff x="4421361" y="3997002"/>
                <a:chExt cx="507618" cy="395463"/>
              </a:xfrm>
            </p:grpSpPr>
            <p:sp>
              <p:nvSpPr>
                <p:cNvPr id="7725" name="Google Shape;7725;p5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56"/>
              <p:cNvGrpSpPr/>
              <p:nvPr/>
            </p:nvGrpSpPr>
            <p:grpSpPr>
              <a:xfrm>
                <a:off x="4928973" y="4189418"/>
                <a:ext cx="507596" cy="203047"/>
                <a:chOff x="4928973" y="4189418"/>
                <a:chExt cx="507596" cy="203047"/>
              </a:xfrm>
            </p:grpSpPr>
            <p:sp>
              <p:nvSpPr>
                <p:cNvPr id="7728" name="Google Shape;7728;p5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0" name="Google Shape;7730;p56"/>
            <p:cNvGrpSpPr/>
            <p:nvPr/>
          </p:nvGrpSpPr>
          <p:grpSpPr>
            <a:xfrm>
              <a:off x="4482186" y="3641905"/>
              <a:ext cx="397605" cy="349784"/>
              <a:chOff x="2906375" y="1159725"/>
              <a:chExt cx="1860575" cy="1636800"/>
            </a:xfrm>
          </p:grpSpPr>
          <p:sp>
            <p:nvSpPr>
              <p:cNvPr id="7731" name="Google Shape;7731;p5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5" name="Google Shape;7735;p56"/>
          <p:cNvGrpSpPr/>
          <p:nvPr/>
        </p:nvGrpSpPr>
        <p:grpSpPr>
          <a:xfrm>
            <a:off x="6528949" y="1853801"/>
            <a:ext cx="940737" cy="721067"/>
            <a:chOff x="6599718" y="2068734"/>
            <a:chExt cx="940737" cy="721067"/>
          </a:xfrm>
        </p:grpSpPr>
        <p:sp>
          <p:nvSpPr>
            <p:cNvPr id="7736" name="Google Shape;7736;p5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2" name="Google Shape;7742;p56"/>
            <p:cNvGrpSpPr/>
            <p:nvPr/>
          </p:nvGrpSpPr>
          <p:grpSpPr>
            <a:xfrm>
              <a:off x="6836957" y="2068734"/>
              <a:ext cx="461892" cy="721067"/>
              <a:chOff x="6836957" y="2068734"/>
              <a:chExt cx="461892" cy="721067"/>
            </a:xfrm>
          </p:grpSpPr>
          <p:sp>
            <p:nvSpPr>
              <p:cNvPr id="7743" name="Google Shape;7743;p5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9" name="Google Shape;7749;p56"/>
              <p:cNvGrpSpPr/>
              <p:nvPr/>
            </p:nvGrpSpPr>
            <p:grpSpPr>
              <a:xfrm>
                <a:off x="6836957" y="2068734"/>
                <a:ext cx="461892" cy="721067"/>
                <a:chOff x="6836957" y="2068734"/>
                <a:chExt cx="461892" cy="721067"/>
              </a:xfrm>
            </p:grpSpPr>
            <p:sp>
              <p:nvSpPr>
                <p:cNvPr id="7750" name="Google Shape;7750;p5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57" name="Google Shape;7757;p56"/>
          <p:cNvGrpSpPr/>
          <p:nvPr/>
        </p:nvGrpSpPr>
        <p:grpSpPr>
          <a:xfrm>
            <a:off x="2412267" y="1858147"/>
            <a:ext cx="712577" cy="712374"/>
            <a:chOff x="2559249" y="2069323"/>
            <a:chExt cx="685566" cy="685634"/>
          </a:xfrm>
        </p:grpSpPr>
        <p:sp>
          <p:nvSpPr>
            <p:cNvPr id="7758" name="Google Shape;7758;p5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56"/>
          <p:cNvGrpSpPr/>
          <p:nvPr/>
        </p:nvGrpSpPr>
        <p:grpSpPr>
          <a:xfrm>
            <a:off x="7594705" y="970936"/>
            <a:ext cx="845645" cy="711911"/>
            <a:chOff x="951975" y="315800"/>
            <a:chExt cx="5860325" cy="4933550"/>
          </a:xfrm>
        </p:grpSpPr>
        <p:sp>
          <p:nvSpPr>
            <p:cNvPr id="7772" name="Google Shape;7772;p5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6"/>
          <p:cNvGrpSpPr/>
          <p:nvPr/>
        </p:nvGrpSpPr>
        <p:grpSpPr>
          <a:xfrm>
            <a:off x="3691834" y="2707045"/>
            <a:ext cx="1617932" cy="621724"/>
            <a:chOff x="3862800" y="3038525"/>
            <a:chExt cx="1329006" cy="510698"/>
          </a:xfrm>
        </p:grpSpPr>
        <p:sp>
          <p:nvSpPr>
            <p:cNvPr id="7781" name="Google Shape;7781;p5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3" name="Google Shape;7783;p56"/>
            <p:cNvGrpSpPr/>
            <p:nvPr/>
          </p:nvGrpSpPr>
          <p:grpSpPr>
            <a:xfrm>
              <a:off x="3967075" y="3040337"/>
              <a:ext cx="1019927" cy="402126"/>
              <a:chOff x="3967075" y="3040337"/>
              <a:chExt cx="1019927" cy="402126"/>
            </a:xfrm>
          </p:grpSpPr>
          <p:sp>
            <p:nvSpPr>
              <p:cNvPr id="7784" name="Google Shape;7784;p5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6"/>
            <p:cNvGrpSpPr/>
            <p:nvPr/>
          </p:nvGrpSpPr>
          <p:grpSpPr>
            <a:xfrm>
              <a:off x="4186700" y="3040337"/>
              <a:ext cx="390475" cy="183289"/>
              <a:chOff x="4186700" y="3040337"/>
              <a:chExt cx="390475" cy="183289"/>
            </a:xfrm>
          </p:grpSpPr>
          <p:sp>
            <p:nvSpPr>
              <p:cNvPr id="7787" name="Google Shape;7787;p5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6"/>
            <p:cNvGrpSpPr/>
            <p:nvPr/>
          </p:nvGrpSpPr>
          <p:grpSpPr>
            <a:xfrm>
              <a:off x="4073727" y="3040337"/>
              <a:ext cx="697794" cy="296263"/>
              <a:chOff x="4073727" y="3040337"/>
              <a:chExt cx="697794" cy="296263"/>
            </a:xfrm>
          </p:grpSpPr>
          <p:sp>
            <p:nvSpPr>
              <p:cNvPr id="7790" name="Google Shape;7790;p5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6"/>
            <p:cNvGrpSpPr/>
            <p:nvPr/>
          </p:nvGrpSpPr>
          <p:grpSpPr>
            <a:xfrm>
              <a:off x="3862800" y="3038525"/>
              <a:ext cx="1329006" cy="510698"/>
              <a:chOff x="3862800" y="3038525"/>
              <a:chExt cx="1329006" cy="510698"/>
            </a:xfrm>
          </p:grpSpPr>
          <p:sp>
            <p:nvSpPr>
              <p:cNvPr id="7793" name="Google Shape;7793;p5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5" name="Google Shape;7795;p56"/>
          <p:cNvGrpSpPr/>
          <p:nvPr/>
        </p:nvGrpSpPr>
        <p:grpSpPr>
          <a:xfrm>
            <a:off x="700156" y="970936"/>
            <a:ext cx="883205" cy="775176"/>
            <a:chOff x="649648" y="271400"/>
            <a:chExt cx="6215377" cy="5455143"/>
          </a:xfrm>
        </p:grpSpPr>
        <p:sp>
          <p:nvSpPr>
            <p:cNvPr id="7796" name="Google Shape;7796;p5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56"/>
          <p:cNvGrpSpPr/>
          <p:nvPr/>
        </p:nvGrpSpPr>
        <p:grpSpPr>
          <a:xfrm>
            <a:off x="2308457" y="970936"/>
            <a:ext cx="767704" cy="815489"/>
            <a:chOff x="2499700" y="1135950"/>
            <a:chExt cx="732402" cy="777990"/>
          </a:xfrm>
        </p:grpSpPr>
        <p:grpSp>
          <p:nvGrpSpPr>
            <p:cNvPr id="7809" name="Google Shape;7809;p56"/>
            <p:cNvGrpSpPr/>
            <p:nvPr/>
          </p:nvGrpSpPr>
          <p:grpSpPr>
            <a:xfrm>
              <a:off x="2499700" y="1135950"/>
              <a:ext cx="732402" cy="694705"/>
              <a:chOff x="2499700" y="1135950"/>
              <a:chExt cx="732402" cy="694705"/>
            </a:xfrm>
          </p:grpSpPr>
          <p:sp>
            <p:nvSpPr>
              <p:cNvPr id="7810" name="Google Shape;7810;p5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6"/>
            <p:cNvGrpSpPr/>
            <p:nvPr/>
          </p:nvGrpSpPr>
          <p:grpSpPr>
            <a:xfrm>
              <a:off x="2517909" y="1188726"/>
              <a:ext cx="702702" cy="725214"/>
              <a:chOff x="2517909" y="1188726"/>
              <a:chExt cx="702702" cy="725214"/>
            </a:xfrm>
          </p:grpSpPr>
          <p:sp>
            <p:nvSpPr>
              <p:cNvPr id="7838" name="Google Shape;7838;p5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3" name="Google Shape;7843;p56"/>
          <p:cNvGrpSpPr/>
          <p:nvPr/>
        </p:nvGrpSpPr>
        <p:grpSpPr>
          <a:xfrm>
            <a:off x="1654189" y="970936"/>
            <a:ext cx="583439" cy="870229"/>
            <a:chOff x="1716825" y="1121550"/>
            <a:chExt cx="622800" cy="928938"/>
          </a:xfrm>
        </p:grpSpPr>
        <p:grpSp>
          <p:nvGrpSpPr>
            <p:cNvPr id="7844" name="Google Shape;7844;p56"/>
            <p:cNvGrpSpPr/>
            <p:nvPr/>
          </p:nvGrpSpPr>
          <p:grpSpPr>
            <a:xfrm>
              <a:off x="1716825" y="1121550"/>
              <a:ext cx="622800" cy="928938"/>
              <a:chOff x="1716825" y="1121550"/>
              <a:chExt cx="622800" cy="928938"/>
            </a:xfrm>
          </p:grpSpPr>
          <p:cxnSp>
            <p:nvCxnSpPr>
              <p:cNvPr id="7845" name="Google Shape;7845;p5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846" name="Google Shape;7846;p5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56"/>
            <p:cNvGrpSpPr/>
            <p:nvPr/>
          </p:nvGrpSpPr>
          <p:grpSpPr>
            <a:xfrm>
              <a:off x="1768050" y="1172775"/>
              <a:ext cx="520200" cy="832000"/>
              <a:chOff x="1768050" y="1172775"/>
              <a:chExt cx="520200" cy="832000"/>
            </a:xfrm>
          </p:grpSpPr>
          <p:cxnSp>
            <p:nvCxnSpPr>
              <p:cNvPr id="7848" name="Google Shape;7848;p5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849" name="Google Shape;7849;p5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56"/>
            <p:cNvGrpSpPr/>
            <p:nvPr/>
          </p:nvGrpSpPr>
          <p:grpSpPr>
            <a:xfrm>
              <a:off x="1820100" y="1225475"/>
              <a:ext cx="416400" cy="729575"/>
              <a:chOff x="1820100" y="1225475"/>
              <a:chExt cx="416400" cy="729575"/>
            </a:xfrm>
          </p:grpSpPr>
          <p:cxnSp>
            <p:nvCxnSpPr>
              <p:cNvPr id="7851" name="Google Shape;7851;p5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852" name="Google Shape;7852;p5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56"/>
            <p:cNvGrpSpPr/>
            <p:nvPr/>
          </p:nvGrpSpPr>
          <p:grpSpPr>
            <a:xfrm>
              <a:off x="1874250" y="1278825"/>
              <a:ext cx="308100" cy="605275"/>
              <a:chOff x="1874250" y="1278825"/>
              <a:chExt cx="308100" cy="605275"/>
            </a:xfrm>
          </p:grpSpPr>
          <p:cxnSp>
            <p:nvCxnSpPr>
              <p:cNvPr id="7854" name="Google Shape;7854;p5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855" name="Google Shape;7855;p5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6" name="Google Shape;7856;p5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56"/>
          <p:cNvGrpSpPr/>
          <p:nvPr/>
        </p:nvGrpSpPr>
        <p:grpSpPr>
          <a:xfrm>
            <a:off x="1574012" y="1857258"/>
            <a:ext cx="739072" cy="714152"/>
            <a:chOff x="4334725" y="1355875"/>
            <a:chExt cx="3106650" cy="3001900"/>
          </a:xfrm>
        </p:grpSpPr>
        <p:grpSp>
          <p:nvGrpSpPr>
            <p:cNvPr id="7858" name="Google Shape;7858;p56"/>
            <p:cNvGrpSpPr/>
            <p:nvPr/>
          </p:nvGrpSpPr>
          <p:grpSpPr>
            <a:xfrm>
              <a:off x="4516050" y="1724875"/>
              <a:ext cx="2693725" cy="2632900"/>
              <a:chOff x="4516050" y="1724875"/>
              <a:chExt cx="2693725" cy="2632900"/>
            </a:xfrm>
          </p:grpSpPr>
          <p:sp>
            <p:nvSpPr>
              <p:cNvPr id="7859" name="Google Shape;7859;p5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56"/>
            <p:cNvGrpSpPr/>
            <p:nvPr/>
          </p:nvGrpSpPr>
          <p:grpSpPr>
            <a:xfrm>
              <a:off x="4334725" y="1355875"/>
              <a:ext cx="3106650" cy="2709650"/>
              <a:chOff x="4334725" y="1355875"/>
              <a:chExt cx="3106650" cy="2709650"/>
            </a:xfrm>
          </p:grpSpPr>
          <p:sp>
            <p:nvSpPr>
              <p:cNvPr id="7863" name="Google Shape;7863;p5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6" name="Google Shape;7866;p56"/>
          <p:cNvGrpSpPr/>
          <p:nvPr/>
        </p:nvGrpSpPr>
        <p:grpSpPr>
          <a:xfrm>
            <a:off x="7690961" y="3488029"/>
            <a:ext cx="312074" cy="684173"/>
            <a:chOff x="7645573" y="3754300"/>
            <a:chExt cx="293855" cy="644170"/>
          </a:xfrm>
        </p:grpSpPr>
        <p:sp>
          <p:nvSpPr>
            <p:cNvPr id="7867" name="Google Shape;7867;p5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56"/>
          <p:cNvGrpSpPr/>
          <p:nvPr/>
        </p:nvGrpSpPr>
        <p:grpSpPr>
          <a:xfrm>
            <a:off x="5612949" y="970936"/>
            <a:ext cx="709011" cy="739359"/>
            <a:chOff x="5830645" y="1256617"/>
            <a:chExt cx="530340" cy="553040"/>
          </a:xfrm>
        </p:grpSpPr>
        <p:grpSp>
          <p:nvGrpSpPr>
            <p:cNvPr id="7870" name="Google Shape;7870;p56"/>
            <p:cNvGrpSpPr/>
            <p:nvPr/>
          </p:nvGrpSpPr>
          <p:grpSpPr>
            <a:xfrm>
              <a:off x="5830645" y="1256617"/>
              <a:ext cx="259743" cy="269909"/>
              <a:chOff x="5830645" y="1256617"/>
              <a:chExt cx="259743" cy="269909"/>
            </a:xfrm>
          </p:grpSpPr>
          <p:sp>
            <p:nvSpPr>
              <p:cNvPr id="7871" name="Google Shape;7871;p5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56"/>
            <p:cNvGrpSpPr/>
            <p:nvPr/>
          </p:nvGrpSpPr>
          <p:grpSpPr>
            <a:xfrm>
              <a:off x="6101293" y="1256617"/>
              <a:ext cx="259692" cy="269909"/>
              <a:chOff x="6101293" y="1256617"/>
              <a:chExt cx="259692" cy="269909"/>
            </a:xfrm>
          </p:grpSpPr>
          <p:sp>
            <p:nvSpPr>
              <p:cNvPr id="7874" name="Google Shape;7874;p5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56"/>
            <p:cNvGrpSpPr/>
            <p:nvPr/>
          </p:nvGrpSpPr>
          <p:grpSpPr>
            <a:xfrm>
              <a:off x="5830645" y="1539749"/>
              <a:ext cx="259692" cy="269909"/>
              <a:chOff x="5830645" y="1539749"/>
              <a:chExt cx="259692" cy="269909"/>
            </a:xfrm>
          </p:grpSpPr>
          <p:sp>
            <p:nvSpPr>
              <p:cNvPr id="7877" name="Google Shape;7877;p5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56"/>
            <p:cNvGrpSpPr/>
            <p:nvPr/>
          </p:nvGrpSpPr>
          <p:grpSpPr>
            <a:xfrm>
              <a:off x="6101293" y="1539749"/>
              <a:ext cx="259692" cy="269909"/>
              <a:chOff x="6101293" y="1539749"/>
              <a:chExt cx="259692" cy="269909"/>
            </a:xfrm>
          </p:grpSpPr>
          <p:sp>
            <p:nvSpPr>
              <p:cNvPr id="7880" name="Google Shape;7880;p5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2" name="Google Shape;7882;p5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6"/>
          <p:cNvGrpSpPr/>
          <p:nvPr/>
        </p:nvGrpSpPr>
        <p:grpSpPr>
          <a:xfrm>
            <a:off x="714444" y="2707052"/>
            <a:ext cx="1452955" cy="621360"/>
            <a:chOff x="732422" y="2990152"/>
            <a:chExt cx="1337773" cy="572102"/>
          </a:xfrm>
        </p:grpSpPr>
        <p:sp>
          <p:nvSpPr>
            <p:cNvPr id="7884" name="Google Shape;7884;p5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3" name="Shape 7893"/>
        <p:cNvGrpSpPr/>
        <p:nvPr/>
      </p:nvGrpSpPr>
      <p:grpSpPr>
        <a:xfrm>
          <a:off x="0" y="0"/>
          <a:ext cx="0" cy="0"/>
          <a:chOff x="0" y="0"/>
          <a:chExt cx="0" cy="0"/>
        </a:xfrm>
      </p:grpSpPr>
      <p:grpSp>
        <p:nvGrpSpPr>
          <p:cNvPr id="7894" name="Google Shape;7894;p57"/>
          <p:cNvGrpSpPr/>
          <p:nvPr/>
        </p:nvGrpSpPr>
        <p:grpSpPr>
          <a:xfrm>
            <a:off x="708579" y="965872"/>
            <a:ext cx="1636117" cy="1526144"/>
            <a:chOff x="729238" y="1179665"/>
            <a:chExt cx="1636117" cy="1526144"/>
          </a:xfrm>
        </p:grpSpPr>
        <p:grpSp>
          <p:nvGrpSpPr>
            <p:cNvPr id="7895" name="Google Shape;7895;p57"/>
            <p:cNvGrpSpPr/>
            <p:nvPr/>
          </p:nvGrpSpPr>
          <p:grpSpPr>
            <a:xfrm>
              <a:off x="729238" y="1179665"/>
              <a:ext cx="80700" cy="1526144"/>
              <a:chOff x="729238" y="1179665"/>
              <a:chExt cx="80700" cy="1526144"/>
            </a:xfrm>
          </p:grpSpPr>
          <p:sp>
            <p:nvSpPr>
              <p:cNvPr id="7896" name="Google Shape;7896;p5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57"/>
            <p:cNvGrpSpPr/>
            <p:nvPr/>
          </p:nvGrpSpPr>
          <p:grpSpPr>
            <a:xfrm>
              <a:off x="903098" y="1179665"/>
              <a:ext cx="80700" cy="1526144"/>
              <a:chOff x="903098" y="1179665"/>
              <a:chExt cx="80700" cy="1526144"/>
            </a:xfrm>
          </p:grpSpPr>
          <p:sp>
            <p:nvSpPr>
              <p:cNvPr id="7907" name="Google Shape;7907;p5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57"/>
            <p:cNvGrpSpPr/>
            <p:nvPr/>
          </p:nvGrpSpPr>
          <p:grpSpPr>
            <a:xfrm>
              <a:off x="1076958" y="1179665"/>
              <a:ext cx="80700" cy="1526144"/>
              <a:chOff x="1076958" y="1179665"/>
              <a:chExt cx="80700" cy="1526144"/>
            </a:xfrm>
          </p:grpSpPr>
          <p:sp>
            <p:nvSpPr>
              <p:cNvPr id="7918" name="Google Shape;7918;p5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57"/>
            <p:cNvGrpSpPr/>
            <p:nvPr/>
          </p:nvGrpSpPr>
          <p:grpSpPr>
            <a:xfrm>
              <a:off x="1247707" y="1179665"/>
              <a:ext cx="80700" cy="1526144"/>
              <a:chOff x="1247707" y="1179665"/>
              <a:chExt cx="80700" cy="1526144"/>
            </a:xfrm>
          </p:grpSpPr>
          <p:sp>
            <p:nvSpPr>
              <p:cNvPr id="7929" name="Google Shape;7929;p5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57"/>
            <p:cNvGrpSpPr/>
            <p:nvPr/>
          </p:nvGrpSpPr>
          <p:grpSpPr>
            <a:xfrm>
              <a:off x="1421567" y="1179665"/>
              <a:ext cx="80700" cy="1526144"/>
              <a:chOff x="1421567" y="1179665"/>
              <a:chExt cx="80700" cy="1526144"/>
            </a:xfrm>
          </p:grpSpPr>
          <p:sp>
            <p:nvSpPr>
              <p:cNvPr id="7940" name="Google Shape;7940;p5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57"/>
            <p:cNvGrpSpPr/>
            <p:nvPr/>
          </p:nvGrpSpPr>
          <p:grpSpPr>
            <a:xfrm>
              <a:off x="1592327" y="1179665"/>
              <a:ext cx="80700" cy="1526144"/>
              <a:chOff x="1592327" y="1179665"/>
              <a:chExt cx="80700" cy="1526144"/>
            </a:xfrm>
          </p:grpSpPr>
          <p:sp>
            <p:nvSpPr>
              <p:cNvPr id="7951" name="Google Shape;7951;p5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57"/>
            <p:cNvGrpSpPr/>
            <p:nvPr/>
          </p:nvGrpSpPr>
          <p:grpSpPr>
            <a:xfrm>
              <a:off x="1766187" y="1179665"/>
              <a:ext cx="80700" cy="1526144"/>
              <a:chOff x="1766187" y="1179665"/>
              <a:chExt cx="80700" cy="1526144"/>
            </a:xfrm>
          </p:grpSpPr>
          <p:sp>
            <p:nvSpPr>
              <p:cNvPr id="7962" name="Google Shape;7962;p5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57"/>
            <p:cNvGrpSpPr/>
            <p:nvPr/>
          </p:nvGrpSpPr>
          <p:grpSpPr>
            <a:xfrm>
              <a:off x="1936935" y="1179665"/>
              <a:ext cx="80700" cy="1526144"/>
              <a:chOff x="1936935" y="1179665"/>
              <a:chExt cx="80700" cy="1526144"/>
            </a:xfrm>
          </p:grpSpPr>
          <p:sp>
            <p:nvSpPr>
              <p:cNvPr id="7973" name="Google Shape;7973;p5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3" name="Google Shape;7983;p57"/>
            <p:cNvGrpSpPr/>
            <p:nvPr/>
          </p:nvGrpSpPr>
          <p:grpSpPr>
            <a:xfrm>
              <a:off x="2110795" y="1179665"/>
              <a:ext cx="80700" cy="1526144"/>
              <a:chOff x="2110795" y="1179665"/>
              <a:chExt cx="80700" cy="1526144"/>
            </a:xfrm>
          </p:grpSpPr>
          <p:sp>
            <p:nvSpPr>
              <p:cNvPr id="7984" name="Google Shape;7984;p5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57"/>
            <p:cNvGrpSpPr/>
            <p:nvPr/>
          </p:nvGrpSpPr>
          <p:grpSpPr>
            <a:xfrm>
              <a:off x="2284655" y="1179665"/>
              <a:ext cx="80700" cy="1526144"/>
              <a:chOff x="2284655" y="1179665"/>
              <a:chExt cx="80700" cy="1526144"/>
            </a:xfrm>
          </p:grpSpPr>
          <p:sp>
            <p:nvSpPr>
              <p:cNvPr id="7995" name="Google Shape;7995;p5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5" name="Google Shape;8005;p57"/>
          <p:cNvGrpSpPr/>
          <p:nvPr/>
        </p:nvGrpSpPr>
        <p:grpSpPr>
          <a:xfrm>
            <a:off x="2603245" y="985011"/>
            <a:ext cx="1364248" cy="1102133"/>
            <a:chOff x="2623904" y="1198803"/>
            <a:chExt cx="1364248" cy="1102133"/>
          </a:xfrm>
        </p:grpSpPr>
        <p:grpSp>
          <p:nvGrpSpPr>
            <p:cNvPr id="8006" name="Google Shape;8006;p57"/>
            <p:cNvGrpSpPr/>
            <p:nvPr/>
          </p:nvGrpSpPr>
          <p:grpSpPr>
            <a:xfrm>
              <a:off x="2623907" y="1198803"/>
              <a:ext cx="1364245" cy="273000"/>
              <a:chOff x="2623907" y="1198803"/>
              <a:chExt cx="1364245" cy="273000"/>
            </a:xfrm>
          </p:grpSpPr>
          <p:sp>
            <p:nvSpPr>
              <p:cNvPr id="8007" name="Google Shape;8007;p5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57"/>
            <p:cNvGrpSpPr/>
            <p:nvPr/>
          </p:nvGrpSpPr>
          <p:grpSpPr>
            <a:xfrm>
              <a:off x="2623904" y="1476964"/>
              <a:ext cx="1364245" cy="273000"/>
              <a:chOff x="2623904" y="1476964"/>
              <a:chExt cx="1364245" cy="273000"/>
            </a:xfrm>
          </p:grpSpPr>
          <p:sp>
            <p:nvSpPr>
              <p:cNvPr id="8013" name="Google Shape;8013;p5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57"/>
            <p:cNvGrpSpPr/>
            <p:nvPr/>
          </p:nvGrpSpPr>
          <p:grpSpPr>
            <a:xfrm>
              <a:off x="2623907" y="1749775"/>
              <a:ext cx="1364245" cy="273000"/>
              <a:chOff x="2623907" y="1749775"/>
              <a:chExt cx="1364245" cy="273000"/>
            </a:xfrm>
          </p:grpSpPr>
          <p:sp>
            <p:nvSpPr>
              <p:cNvPr id="8019" name="Google Shape;8019;p5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57"/>
            <p:cNvGrpSpPr/>
            <p:nvPr/>
          </p:nvGrpSpPr>
          <p:grpSpPr>
            <a:xfrm>
              <a:off x="2623904" y="2027936"/>
              <a:ext cx="1364245" cy="273000"/>
              <a:chOff x="2623904" y="2027936"/>
              <a:chExt cx="1364245" cy="273000"/>
            </a:xfrm>
          </p:grpSpPr>
          <p:sp>
            <p:nvSpPr>
              <p:cNvPr id="8025" name="Google Shape;8025;p5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0" name="Google Shape;8030;p57"/>
          <p:cNvGrpSpPr/>
          <p:nvPr/>
        </p:nvGrpSpPr>
        <p:grpSpPr>
          <a:xfrm>
            <a:off x="2592706" y="2444193"/>
            <a:ext cx="1387541" cy="159124"/>
            <a:chOff x="3200660" y="2180272"/>
            <a:chExt cx="2563824" cy="378237"/>
          </a:xfrm>
        </p:grpSpPr>
        <p:sp>
          <p:nvSpPr>
            <p:cNvPr id="8031" name="Google Shape;8031;p5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57"/>
          <p:cNvGrpSpPr/>
          <p:nvPr/>
        </p:nvGrpSpPr>
        <p:grpSpPr>
          <a:xfrm>
            <a:off x="2589231" y="2722018"/>
            <a:ext cx="1390502" cy="159625"/>
            <a:chOff x="3530150" y="2790075"/>
            <a:chExt cx="1962600" cy="225300"/>
          </a:xfrm>
        </p:grpSpPr>
        <p:sp>
          <p:nvSpPr>
            <p:cNvPr id="8050" name="Google Shape;8050;p5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7"/>
          <p:cNvGrpSpPr/>
          <p:nvPr/>
        </p:nvGrpSpPr>
        <p:grpSpPr>
          <a:xfrm>
            <a:off x="2589884" y="3000344"/>
            <a:ext cx="1411629" cy="153761"/>
            <a:chOff x="3558802" y="4011427"/>
            <a:chExt cx="1866000" cy="111300"/>
          </a:xfrm>
        </p:grpSpPr>
        <p:sp>
          <p:nvSpPr>
            <p:cNvPr id="8053" name="Google Shape;8053;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57"/>
          <p:cNvGrpSpPr/>
          <p:nvPr/>
        </p:nvGrpSpPr>
        <p:grpSpPr>
          <a:xfrm>
            <a:off x="2589576" y="2205744"/>
            <a:ext cx="1383503" cy="119749"/>
            <a:chOff x="3465975" y="2270276"/>
            <a:chExt cx="1986364" cy="171929"/>
          </a:xfrm>
        </p:grpSpPr>
        <p:sp>
          <p:nvSpPr>
            <p:cNvPr id="8056" name="Google Shape;8056;p5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7"/>
          <p:cNvGrpSpPr/>
          <p:nvPr/>
        </p:nvGrpSpPr>
        <p:grpSpPr>
          <a:xfrm>
            <a:off x="2600584" y="3569394"/>
            <a:ext cx="1369531" cy="195460"/>
            <a:chOff x="723300" y="4253549"/>
            <a:chExt cx="2276482" cy="324900"/>
          </a:xfrm>
        </p:grpSpPr>
        <p:sp>
          <p:nvSpPr>
            <p:cNvPr id="8065" name="Google Shape;8065;p5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57"/>
          <p:cNvGrpSpPr/>
          <p:nvPr/>
        </p:nvGrpSpPr>
        <p:grpSpPr>
          <a:xfrm>
            <a:off x="2590145" y="3270574"/>
            <a:ext cx="1389066" cy="180119"/>
            <a:chOff x="705948" y="3788465"/>
            <a:chExt cx="2308953" cy="299400"/>
          </a:xfrm>
        </p:grpSpPr>
        <p:sp>
          <p:nvSpPr>
            <p:cNvPr id="8071" name="Google Shape;8071;p5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6" name="Google Shape;8076;p57"/>
          <p:cNvGrpSpPr/>
          <p:nvPr/>
        </p:nvGrpSpPr>
        <p:grpSpPr>
          <a:xfrm>
            <a:off x="2638082" y="3883554"/>
            <a:ext cx="1304609" cy="294074"/>
            <a:chOff x="2658741" y="4097347"/>
            <a:chExt cx="1304609" cy="294074"/>
          </a:xfrm>
        </p:grpSpPr>
        <p:grpSp>
          <p:nvGrpSpPr>
            <p:cNvPr id="8077" name="Google Shape;8077;p57"/>
            <p:cNvGrpSpPr/>
            <p:nvPr/>
          </p:nvGrpSpPr>
          <p:grpSpPr>
            <a:xfrm>
              <a:off x="2658741" y="4097347"/>
              <a:ext cx="118572" cy="294074"/>
              <a:chOff x="3343310" y="4475555"/>
              <a:chExt cx="127717" cy="316753"/>
            </a:xfrm>
          </p:grpSpPr>
          <p:sp>
            <p:nvSpPr>
              <p:cNvPr id="8078" name="Google Shape;8078;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57"/>
            <p:cNvGrpSpPr/>
            <p:nvPr/>
          </p:nvGrpSpPr>
          <p:grpSpPr>
            <a:xfrm>
              <a:off x="3815519" y="4098388"/>
              <a:ext cx="147831" cy="291991"/>
              <a:chOff x="3527539" y="4476677"/>
              <a:chExt cx="159232" cy="314510"/>
            </a:xfrm>
          </p:grpSpPr>
          <p:sp>
            <p:nvSpPr>
              <p:cNvPr id="8081" name="Google Shape;8081;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7"/>
            <p:cNvGrpSpPr/>
            <p:nvPr/>
          </p:nvGrpSpPr>
          <p:grpSpPr>
            <a:xfrm>
              <a:off x="3511696" y="4098388"/>
              <a:ext cx="147831" cy="291991"/>
              <a:chOff x="3527539" y="4476677"/>
              <a:chExt cx="159232" cy="314510"/>
            </a:xfrm>
          </p:grpSpPr>
          <p:sp>
            <p:nvSpPr>
              <p:cNvPr id="8084" name="Google Shape;8084;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57"/>
            <p:cNvGrpSpPr/>
            <p:nvPr/>
          </p:nvGrpSpPr>
          <p:grpSpPr>
            <a:xfrm>
              <a:off x="3207874" y="4098388"/>
              <a:ext cx="147831" cy="291991"/>
              <a:chOff x="3527539" y="4476677"/>
              <a:chExt cx="159232" cy="314510"/>
            </a:xfrm>
          </p:grpSpPr>
          <p:sp>
            <p:nvSpPr>
              <p:cNvPr id="8087" name="Google Shape;8087;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7"/>
            <p:cNvGrpSpPr/>
            <p:nvPr/>
          </p:nvGrpSpPr>
          <p:grpSpPr>
            <a:xfrm>
              <a:off x="2933305" y="4097347"/>
              <a:ext cx="118572" cy="294074"/>
              <a:chOff x="3343310" y="4475555"/>
              <a:chExt cx="127717" cy="316753"/>
            </a:xfrm>
          </p:grpSpPr>
          <p:sp>
            <p:nvSpPr>
              <p:cNvPr id="8090" name="Google Shape;8090;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2" name="Google Shape;8092;p57"/>
          <p:cNvGrpSpPr/>
          <p:nvPr/>
        </p:nvGrpSpPr>
        <p:grpSpPr>
          <a:xfrm>
            <a:off x="4256912" y="1866676"/>
            <a:ext cx="1433821" cy="191501"/>
            <a:chOff x="4273350" y="2080469"/>
            <a:chExt cx="1433821" cy="191501"/>
          </a:xfrm>
        </p:grpSpPr>
        <p:grpSp>
          <p:nvGrpSpPr>
            <p:cNvPr id="8093" name="Google Shape;8093;p57"/>
            <p:cNvGrpSpPr/>
            <p:nvPr/>
          </p:nvGrpSpPr>
          <p:grpSpPr>
            <a:xfrm>
              <a:off x="4273350" y="2080469"/>
              <a:ext cx="1433821" cy="0"/>
              <a:chOff x="5224975" y="2962250"/>
              <a:chExt cx="1544400" cy="0"/>
            </a:xfrm>
          </p:grpSpPr>
          <p:cxnSp>
            <p:nvCxnSpPr>
              <p:cNvPr id="8094" name="Google Shape;8094;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95" name="Google Shape;8095;p5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096" name="Google Shape;8096;p57"/>
            <p:cNvGrpSpPr/>
            <p:nvPr/>
          </p:nvGrpSpPr>
          <p:grpSpPr>
            <a:xfrm>
              <a:off x="4273350" y="2271969"/>
              <a:ext cx="1433821" cy="0"/>
              <a:chOff x="5224975" y="2962250"/>
              <a:chExt cx="1544400" cy="0"/>
            </a:xfrm>
          </p:grpSpPr>
          <p:cxnSp>
            <p:nvCxnSpPr>
              <p:cNvPr id="8097" name="Google Shape;8097;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98" name="Google Shape;8098;p5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099" name="Google Shape;8099;p57"/>
          <p:cNvGrpSpPr/>
          <p:nvPr/>
        </p:nvGrpSpPr>
        <p:grpSpPr>
          <a:xfrm>
            <a:off x="4258467" y="969244"/>
            <a:ext cx="1430711" cy="743389"/>
            <a:chOff x="5159450" y="1919950"/>
            <a:chExt cx="1541050" cy="862500"/>
          </a:xfrm>
        </p:grpSpPr>
        <p:sp>
          <p:nvSpPr>
            <p:cNvPr id="8100" name="Google Shape;8100;p5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01" name="Google Shape;8101;p57"/>
            <p:cNvGrpSpPr/>
            <p:nvPr/>
          </p:nvGrpSpPr>
          <p:grpSpPr>
            <a:xfrm>
              <a:off x="5159450" y="1919950"/>
              <a:ext cx="1541050" cy="862500"/>
              <a:chOff x="5159450" y="1919950"/>
              <a:chExt cx="1541050" cy="862500"/>
            </a:xfrm>
          </p:grpSpPr>
          <p:cxnSp>
            <p:nvCxnSpPr>
              <p:cNvPr id="8102" name="Google Shape;8102;p5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03" name="Google Shape;8103;p5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04" name="Google Shape;8104;p57"/>
          <p:cNvGrpSpPr/>
          <p:nvPr/>
        </p:nvGrpSpPr>
        <p:grpSpPr>
          <a:xfrm>
            <a:off x="4248581" y="2192571"/>
            <a:ext cx="1450484" cy="1052087"/>
            <a:chOff x="5230575" y="1554475"/>
            <a:chExt cx="2137150" cy="1550150"/>
          </a:xfrm>
        </p:grpSpPr>
        <p:sp>
          <p:nvSpPr>
            <p:cNvPr id="8105" name="Google Shape;8105;p5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57"/>
          <p:cNvGrpSpPr/>
          <p:nvPr/>
        </p:nvGrpSpPr>
        <p:grpSpPr>
          <a:xfrm rot="10800000">
            <a:off x="4265131" y="3284761"/>
            <a:ext cx="1417383" cy="887946"/>
            <a:chOff x="5645403" y="2920021"/>
            <a:chExt cx="2650800" cy="2180614"/>
          </a:xfrm>
        </p:grpSpPr>
        <p:sp>
          <p:nvSpPr>
            <p:cNvPr id="8119" name="Google Shape;8119;p5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0" name="Google Shape;8120;p57"/>
            <p:cNvCxnSpPr>
              <a:stCxn id="811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21" name="Google Shape;8121;p5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2" name="Google Shape;8122;p57"/>
            <p:cNvCxnSpPr>
              <a:endCxn id="812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123" name="Google Shape;8123;p5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4" name="Google Shape;8124;p57"/>
            <p:cNvCxnSpPr>
              <a:stCxn id="812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25" name="Google Shape;8125;p5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6" name="Google Shape;8126;p57"/>
            <p:cNvCxnSpPr>
              <a:endCxn id="812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27" name="Google Shape;8127;p57"/>
          <p:cNvGrpSpPr/>
          <p:nvPr/>
        </p:nvGrpSpPr>
        <p:grpSpPr>
          <a:xfrm>
            <a:off x="7365491" y="2188116"/>
            <a:ext cx="1071743" cy="1021579"/>
            <a:chOff x="7189833" y="2022667"/>
            <a:chExt cx="1251159" cy="1192597"/>
          </a:xfrm>
        </p:grpSpPr>
        <p:sp>
          <p:nvSpPr>
            <p:cNvPr id="8128" name="Google Shape;8128;p5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57"/>
          <p:cNvGrpSpPr/>
          <p:nvPr/>
        </p:nvGrpSpPr>
        <p:grpSpPr>
          <a:xfrm>
            <a:off x="706762" y="2614523"/>
            <a:ext cx="1695374" cy="1560837"/>
            <a:chOff x="727421" y="2828315"/>
            <a:chExt cx="1695374" cy="1560837"/>
          </a:xfrm>
        </p:grpSpPr>
        <p:grpSp>
          <p:nvGrpSpPr>
            <p:cNvPr id="8133" name="Google Shape;8133;p57"/>
            <p:cNvGrpSpPr/>
            <p:nvPr/>
          </p:nvGrpSpPr>
          <p:grpSpPr>
            <a:xfrm>
              <a:off x="819108" y="2882501"/>
              <a:ext cx="103104" cy="1426186"/>
              <a:chOff x="4674013" y="3100904"/>
              <a:chExt cx="122758" cy="1698043"/>
            </a:xfrm>
          </p:grpSpPr>
          <p:sp>
            <p:nvSpPr>
              <p:cNvPr id="8134" name="Google Shape;8134;p5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7"/>
            <p:cNvGrpSpPr/>
            <p:nvPr/>
          </p:nvGrpSpPr>
          <p:grpSpPr>
            <a:xfrm>
              <a:off x="1062475" y="2882501"/>
              <a:ext cx="103104" cy="1426186"/>
              <a:chOff x="4940438" y="3100904"/>
              <a:chExt cx="122758" cy="1698043"/>
            </a:xfrm>
          </p:grpSpPr>
          <p:sp>
            <p:nvSpPr>
              <p:cNvPr id="8142" name="Google Shape;8142;p5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57"/>
            <p:cNvGrpSpPr/>
            <p:nvPr/>
          </p:nvGrpSpPr>
          <p:grpSpPr>
            <a:xfrm>
              <a:off x="1299324" y="2882501"/>
              <a:ext cx="103104" cy="1426186"/>
              <a:chOff x="5206863" y="3100904"/>
              <a:chExt cx="122758" cy="1698043"/>
            </a:xfrm>
          </p:grpSpPr>
          <p:sp>
            <p:nvSpPr>
              <p:cNvPr id="8150" name="Google Shape;8150;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57"/>
            <p:cNvGrpSpPr/>
            <p:nvPr/>
          </p:nvGrpSpPr>
          <p:grpSpPr>
            <a:xfrm>
              <a:off x="1786057" y="2882501"/>
              <a:ext cx="103104" cy="1426186"/>
              <a:chOff x="6006138" y="3143629"/>
              <a:chExt cx="122758" cy="1698043"/>
            </a:xfrm>
          </p:grpSpPr>
          <p:sp>
            <p:nvSpPr>
              <p:cNvPr id="8158" name="Google Shape;8158;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7"/>
            <p:cNvGrpSpPr/>
            <p:nvPr/>
          </p:nvGrpSpPr>
          <p:grpSpPr>
            <a:xfrm>
              <a:off x="2029422" y="2882501"/>
              <a:ext cx="103104" cy="1426186"/>
              <a:chOff x="6805413" y="3100904"/>
              <a:chExt cx="122758" cy="1698043"/>
            </a:xfrm>
          </p:grpSpPr>
          <p:sp>
            <p:nvSpPr>
              <p:cNvPr id="8166" name="Google Shape;8166;p5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57"/>
            <p:cNvGrpSpPr/>
            <p:nvPr/>
          </p:nvGrpSpPr>
          <p:grpSpPr>
            <a:xfrm>
              <a:off x="727421" y="2828315"/>
              <a:ext cx="1695374" cy="1560837"/>
              <a:chOff x="734799" y="2782450"/>
              <a:chExt cx="1571100" cy="1577400"/>
            </a:xfrm>
          </p:grpSpPr>
          <p:cxnSp>
            <p:nvCxnSpPr>
              <p:cNvPr id="8174" name="Google Shape;8174;p5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75" name="Google Shape;8175;p5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76" name="Google Shape;8176;p57"/>
            <p:cNvGrpSpPr/>
            <p:nvPr/>
          </p:nvGrpSpPr>
          <p:grpSpPr>
            <a:xfrm>
              <a:off x="2272795" y="2882501"/>
              <a:ext cx="103104" cy="1426186"/>
              <a:chOff x="5206863" y="3100904"/>
              <a:chExt cx="122758" cy="1698043"/>
            </a:xfrm>
          </p:grpSpPr>
          <p:sp>
            <p:nvSpPr>
              <p:cNvPr id="8177" name="Google Shape;8177;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7"/>
            <p:cNvGrpSpPr/>
            <p:nvPr/>
          </p:nvGrpSpPr>
          <p:grpSpPr>
            <a:xfrm>
              <a:off x="1542694" y="2882501"/>
              <a:ext cx="103104" cy="1426186"/>
              <a:chOff x="6006138" y="3143629"/>
              <a:chExt cx="122758" cy="1698043"/>
            </a:xfrm>
          </p:grpSpPr>
          <p:sp>
            <p:nvSpPr>
              <p:cNvPr id="8185" name="Google Shape;8185;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2" name="Google Shape;8192;p57"/>
          <p:cNvGrpSpPr/>
          <p:nvPr/>
        </p:nvGrpSpPr>
        <p:grpSpPr>
          <a:xfrm>
            <a:off x="5915341" y="2192094"/>
            <a:ext cx="1248543" cy="1025319"/>
            <a:chOff x="5183758" y="1210600"/>
            <a:chExt cx="3605380" cy="2960783"/>
          </a:xfrm>
        </p:grpSpPr>
        <p:sp>
          <p:nvSpPr>
            <p:cNvPr id="8193" name="Google Shape;8193;p5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7" name="Google Shape;8197;p5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198" name="Google Shape;8198;p5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199" name="Google Shape;8199;p5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00" name="Google Shape;8200;p5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01" name="Google Shape;8201;p5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57"/>
          <p:cNvGrpSpPr/>
          <p:nvPr/>
        </p:nvGrpSpPr>
        <p:grpSpPr>
          <a:xfrm>
            <a:off x="5772403" y="3330411"/>
            <a:ext cx="2664831" cy="843440"/>
            <a:chOff x="5916567" y="1099697"/>
            <a:chExt cx="2556683" cy="809211"/>
          </a:xfrm>
        </p:grpSpPr>
        <p:sp>
          <p:nvSpPr>
            <p:cNvPr id="8203" name="Google Shape;8203;p5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7"/>
          <p:cNvGrpSpPr/>
          <p:nvPr/>
        </p:nvGrpSpPr>
        <p:grpSpPr>
          <a:xfrm>
            <a:off x="5879943" y="979270"/>
            <a:ext cx="1299851" cy="1023338"/>
            <a:chOff x="5900602" y="1193063"/>
            <a:chExt cx="1299851" cy="1023338"/>
          </a:xfrm>
        </p:grpSpPr>
        <p:grpSp>
          <p:nvGrpSpPr>
            <p:cNvPr id="8212" name="Google Shape;8212;p57"/>
            <p:cNvGrpSpPr/>
            <p:nvPr/>
          </p:nvGrpSpPr>
          <p:grpSpPr>
            <a:xfrm>
              <a:off x="6743564" y="1193063"/>
              <a:ext cx="456889" cy="700379"/>
              <a:chOff x="6743564" y="1193063"/>
              <a:chExt cx="456889" cy="700379"/>
            </a:xfrm>
          </p:grpSpPr>
          <p:grpSp>
            <p:nvGrpSpPr>
              <p:cNvPr id="8213" name="Google Shape;8213;p57"/>
              <p:cNvGrpSpPr/>
              <p:nvPr/>
            </p:nvGrpSpPr>
            <p:grpSpPr>
              <a:xfrm>
                <a:off x="6743564" y="1690731"/>
                <a:ext cx="214402" cy="202710"/>
                <a:chOff x="6743564" y="1690731"/>
                <a:chExt cx="214402" cy="202710"/>
              </a:xfrm>
            </p:grpSpPr>
            <p:sp>
              <p:nvSpPr>
                <p:cNvPr id="8214" name="Google Shape;8214;p5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57"/>
              <p:cNvGrpSpPr/>
              <p:nvPr/>
            </p:nvGrpSpPr>
            <p:grpSpPr>
              <a:xfrm>
                <a:off x="6915505" y="1193063"/>
                <a:ext cx="284947" cy="589637"/>
                <a:chOff x="6915505" y="1193063"/>
                <a:chExt cx="284947" cy="589637"/>
              </a:xfrm>
            </p:grpSpPr>
            <p:sp>
              <p:nvSpPr>
                <p:cNvPr id="8217" name="Google Shape;8217;p5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8" name="Google Shape;8218;p5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19" name="Google Shape;8219;p57"/>
            <p:cNvGrpSpPr/>
            <p:nvPr/>
          </p:nvGrpSpPr>
          <p:grpSpPr>
            <a:xfrm>
              <a:off x="6520337" y="1193063"/>
              <a:ext cx="341815" cy="801589"/>
              <a:chOff x="6520337" y="1193063"/>
              <a:chExt cx="341815" cy="801589"/>
            </a:xfrm>
          </p:grpSpPr>
          <p:grpSp>
            <p:nvGrpSpPr>
              <p:cNvPr id="8220" name="Google Shape;8220;p57"/>
              <p:cNvGrpSpPr/>
              <p:nvPr/>
            </p:nvGrpSpPr>
            <p:grpSpPr>
              <a:xfrm>
                <a:off x="6520337" y="1589527"/>
                <a:ext cx="213950" cy="405125"/>
                <a:chOff x="6520337" y="1589527"/>
                <a:chExt cx="213950" cy="405125"/>
              </a:xfrm>
            </p:grpSpPr>
            <p:sp>
              <p:nvSpPr>
                <p:cNvPr id="8221" name="Google Shape;8221;p5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7"/>
              <p:cNvGrpSpPr/>
              <p:nvPr/>
            </p:nvGrpSpPr>
            <p:grpSpPr>
              <a:xfrm>
                <a:off x="6577204" y="1193063"/>
                <a:ext cx="284947" cy="453562"/>
                <a:chOff x="6577204" y="1193063"/>
                <a:chExt cx="284947" cy="453562"/>
              </a:xfrm>
            </p:grpSpPr>
            <p:sp>
              <p:nvSpPr>
                <p:cNvPr id="8224" name="Google Shape;8224;p5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5" name="Google Shape;8225;p5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26" name="Google Shape;8226;p57"/>
            <p:cNvGrpSpPr/>
            <p:nvPr/>
          </p:nvGrpSpPr>
          <p:grpSpPr>
            <a:xfrm>
              <a:off x="6238903" y="1193063"/>
              <a:ext cx="300475" cy="901782"/>
              <a:chOff x="6238903" y="1193063"/>
              <a:chExt cx="300475" cy="901782"/>
            </a:xfrm>
          </p:grpSpPr>
          <p:grpSp>
            <p:nvGrpSpPr>
              <p:cNvPr id="8227" name="Google Shape;8227;p57"/>
              <p:cNvGrpSpPr/>
              <p:nvPr/>
            </p:nvGrpSpPr>
            <p:grpSpPr>
              <a:xfrm>
                <a:off x="6290865" y="1489315"/>
                <a:ext cx="248514" cy="605530"/>
                <a:chOff x="6290865" y="1489315"/>
                <a:chExt cx="248514" cy="605530"/>
              </a:xfrm>
            </p:grpSpPr>
            <p:sp>
              <p:nvSpPr>
                <p:cNvPr id="8228" name="Google Shape;8228;p5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7"/>
              <p:cNvGrpSpPr/>
              <p:nvPr/>
            </p:nvGrpSpPr>
            <p:grpSpPr>
              <a:xfrm>
                <a:off x="6238903" y="1193063"/>
                <a:ext cx="284947" cy="327512"/>
                <a:chOff x="6238903" y="1193063"/>
                <a:chExt cx="284947" cy="327512"/>
              </a:xfrm>
            </p:grpSpPr>
            <p:sp>
              <p:nvSpPr>
                <p:cNvPr id="8231" name="Google Shape;8231;p5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2" name="Google Shape;8232;p5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33" name="Google Shape;8233;p57"/>
            <p:cNvGrpSpPr/>
            <p:nvPr/>
          </p:nvGrpSpPr>
          <p:grpSpPr>
            <a:xfrm>
              <a:off x="5900602" y="1193063"/>
              <a:ext cx="444345" cy="1023338"/>
              <a:chOff x="5900602" y="1193063"/>
              <a:chExt cx="444345" cy="1023338"/>
            </a:xfrm>
          </p:grpSpPr>
          <p:grpSp>
            <p:nvGrpSpPr>
              <p:cNvPr id="8234" name="Google Shape;8234;p57"/>
              <p:cNvGrpSpPr/>
              <p:nvPr/>
            </p:nvGrpSpPr>
            <p:grpSpPr>
              <a:xfrm>
                <a:off x="6046501" y="1367785"/>
                <a:ext cx="298446" cy="848616"/>
                <a:chOff x="6046501" y="1367785"/>
                <a:chExt cx="298446" cy="848616"/>
              </a:xfrm>
            </p:grpSpPr>
            <p:sp>
              <p:nvSpPr>
                <p:cNvPr id="8235" name="Google Shape;8235;p5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7" name="Google Shape;8237;p57"/>
              <p:cNvGrpSpPr/>
              <p:nvPr/>
            </p:nvGrpSpPr>
            <p:grpSpPr>
              <a:xfrm>
                <a:off x="5900602" y="1193063"/>
                <a:ext cx="284947" cy="182312"/>
                <a:chOff x="5900602" y="1193063"/>
                <a:chExt cx="284947" cy="182312"/>
              </a:xfrm>
            </p:grpSpPr>
            <p:sp>
              <p:nvSpPr>
                <p:cNvPr id="8238" name="Google Shape;8238;p5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9" name="Google Shape;8239;p5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240" name="Google Shape;8240;p57"/>
          <p:cNvGrpSpPr/>
          <p:nvPr/>
        </p:nvGrpSpPr>
        <p:grpSpPr>
          <a:xfrm>
            <a:off x="7217825" y="979415"/>
            <a:ext cx="1219413" cy="1051365"/>
            <a:chOff x="7287122" y="1165658"/>
            <a:chExt cx="1219413" cy="1051365"/>
          </a:xfrm>
        </p:grpSpPr>
        <p:grpSp>
          <p:nvGrpSpPr>
            <p:cNvPr id="8241" name="Google Shape;8241;p57"/>
            <p:cNvGrpSpPr/>
            <p:nvPr/>
          </p:nvGrpSpPr>
          <p:grpSpPr>
            <a:xfrm>
              <a:off x="7287122" y="1969723"/>
              <a:ext cx="1219413" cy="247300"/>
              <a:chOff x="7287122" y="1969723"/>
              <a:chExt cx="1219413" cy="247300"/>
            </a:xfrm>
          </p:grpSpPr>
          <p:sp>
            <p:nvSpPr>
              <p:cNvPr id="8242" name="Google Shape;8242;p5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3" name="Google Shape;8243;p57"/>
              <p:cNvGrpSpPr/>
              <p:nvPr/>
            </p:nvGrpSpPr>
            <p:grpSpPr>
              <a:xfrm>
                <a:off x="7287122" y="2063892"/>
                <a:ext cx="1151753" cy="73428"/>
                <a:chOff x="7287122" y="2063892"/>
                <a:chExt cx="1151753" cy="73428"/>
              </a:xfrm>
            </p:grpSpPr>
            <p:sp>
              <p:nvSpPr>
                <p:cNvPr id="8244" name="Google Shape;8244;p5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5" name="Google Shape;8245;p5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246" name="Google Shape;8246;p57"/>
            <p:cNvGrpSpPr/>
            <p:nvPr/>
          </p:nvGrpSpPr>
          <p:grpSpPr>
            <a:xfrm>
              <a:off x="7287122" y="1712201"/>
              <a:ext cx="1219403" cy="246767"/>
              <a:chOff x="7287122" y="1712201"/>
              <a:chExt cx="1219403" cy="246767"/>
            </a:xfrm>
          </p:grpSpPr>
          <p:sp>
            <p:nvSpPr>
              <p:cNvPr id="8247" name="Google Shape;8247;p5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57"/>
              <p:cNvGrpSpPr/>
              <p:nvPr/>
            </p:nvGrpSpPr>
            <p:grpSpPr>
              <a:xfrm>
                <a:off x="7287122" y="1842861"/>
                <a:ext cx="1005303" cy="73419"/>
                <a:chOff x="7287122" y="1842861"/>
                <a:chExt cx="1005303" cy="73419"/>
              </a:xfrm>
            </p:grpSpPr>
            <p:sp>
              <p:nvSpPr>
                <p:cNvPr id="8249" name="Google Shape;8249;p5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0" name="Google Shape;8250;p5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251" name="Google Shape;8251;p57"/>
            <p:cNvGrpSpPr/>
            <p:nvPr/>
          </p:nvGrpSpPr>
          <p:grpSpPr>
            <a:xfrm>
              <a:off x="7287122" y="1447520"/>
              <a:ext cx="1219403" cy="286667"/>
              <a:chOff x="7287122" y="1447520"/>
              <a:chExt cx="1219403" cy="286667"/>
            </a:xfrm>
          </p:grpSpPr>
          <p:sp>
            <p:nvSpPr>
              <p:cNvPr id="8252" name="Google Shape;8252;p5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3" name="Google Shape;8253;p57"/>
              <p:cNvGrpSpPr/>
              <p:nvPr/>
            </p:nvGrpSpPr>
            <p:grpSpPr>
              <a:xfrm>
                <a:off x="7287122" y="1581977"/>
                <a:ext cx="852803" cy="73428"/>
                <a:chOff x="7287122" y="1581977"/>
                <a:chExt cx="852803" cy="73428"/>
              </a:xfrm>
            </p:grpSpPr>
            <p:sp>
              <p:nvSpPr>
                <p:cNvPr id="8254" name="Google Shape;8254;p5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5" name="Google Shape;8255;p5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256" name="Google Shape;8256;p57"/>
            <p:cNvGrpSpPr/>
            <p:nvPr/>
          </p:nvGrpSpPr>
          <p:grpSpPr>
            <a:xfrm>
              <a:off x="7287122" y="1165658"/>
              <a:ext cx="1219403" cy="344253"/>
              <a:chOff x="7287122" y="1165658"/>
              <a:chExt cx="1219403" cy="344253"/>
            </a:xfrm>
          </p:grpSpPr>
          <p:sp>
            <p:nvSpPr>
              <p:cNvPr id="8257" name="Google Shape;8257;p5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8" name="Google Shape;8258;p57"/>
              <p:cNvGrpSpPr/>
              <p:nvPr/>
            </p:nvGrpSpPr>
            <p:grpSpPr>
              <a:xfrm>
                <a:off x="7287122" y="1341025"/>
                <a:ext cx="695703" cy="73419"/>
                <a:chOff x="7287122" y="1341025"/>
                <a:chExt cx="695703" cy="73419"/>
              </a:xfrm>
            </p:grpSpPr>
            <p:sp>
              <p:nvSpPr>
                <p:cNvPr id="8259" name="Google Shape;8259;p5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0" name="Google Shape;8260;p5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64" name="Shape 8264"/>
        <p:cNvGrpSpPr/>
        <p:nvPr/>
      </p:nvGrpSpPr>
      <p:grpSpPr>
        <a:xfrm>
          <a:off x="0" y="0"/>
          <a:ext cx="0" cy="0"/>
          <a:chOff x="0" y="0"/>
          <a:chExt cx="0" cy="0"/>
        </a:xfrm>
      </p:grpSpPr>
      <p:grpSp>
        <p:nvGrpSpPr>
          <p:cNvPr id="8265" name="Google Shape;8265;p58"/>
          <p:cNvGrpSpPr/>
          <p:nvPr/>
        </p:nvGrpSpPr>
        <p:grpSpPr>
          <a:xfrm>
            <a:off x="846551" y="2273217"/>
            <a:ext cx="415546" cy="355053"/>
            <a:chOff x="866243" y="2291587"/>
            <a:chExt cx="415546" cy="355053"/>
          </a:xfrm>
        </p:grpSpPr>
        <p:sp>
          <p:nvSpPr>
            <p:cNvPr id="8266" name="Google Shape;8266;p5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1" name="Google Shape;8271;p58"/>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58"/>
          <p:cNvGrpSpPr/>
          <p:nvPr/>
        </p:nvGrpSpPr>
        <p:grpSpPr>
          <a:xfrm>
            <a:off x="1938828" y="2284205"/>
            <a:ext cx="359213" cy="327807"/>
            <a:chOff x="1958520" y="2302574"/>
            <a:chExt cx="359213" cy="327807"/>
          </a:xfrm>
        </p:grpSpPr>
        <p:sp>
          <p:nvSpPr>
            <p:cNvPr id="8273" name="Google Shape;8273;p5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58"/>
          <p:cNvGrpSpPr/>
          <p:nvPr/>
        </p:nvGrpSpPr>
        <p:grpSpPr>
          <a:xfrm>
            <a:off x="2560190" y="2269057"/>
            <a:ext cx="207582" cy="359594"/>
            <a:chOff x="2656082" y="2287427"/>
            <a:chExt cx="207582" cy="359594"/>
          </a:xfrm>
        </p:grpSpPr>
        <p:sp>
          <p:nvSpPr>
            <p:cNvPr id="8277" name="Google Shape;8277;p5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8"/>
          <p:cNvGrpSpPr/>
          <p:nvPr/>
        </p:nvGrpSpPr>
        <p:grpSpPr>
          <a:xfrm>
            <a:off x="3029961" y="2303099"/>
            <a:ext cx="362991" cy="290018"/>
            <a:chOff x="3049653" y="2321468"/>
            <a:chExt cx="362991" cy="290018"/>
          </a:xfrm>
        </p:grpSpPr>
        <p:sp>
          <p:nvSpPr>
            <p:cNvPr id="8282" name="Google Shape;8282;p5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8"/>
          <p:cNvGrpSpPr/>
          <p:nvPr/>
        </p:nvGrpSpPr>
        <p:grpSpPr>
          <a:xfrm>
            <a:off x="3544551" y="2271534"/>
            <a:ext cx="422342" cy="355243"/>
            <a:chOff x="3564243" y="2289904"/>
            <a:chExt cx="422342" cy="355243"/>
          </a:xfrm>
        </p:grpSpPr>
        <p:sp>
          <p:nvSpPr>
            <p:cNvPr id="8287" name="Google Shape;8287;p5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2" name="Google Shape;8292;p58"/>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3" name="Google Shape;8293;p58"/>
          <p:cNvGrpSpPr/>
          <p:nvPr/>
        </p:nvGrpSpPr>
        <p:grpSpPr>
          <a:xfrm>
            <a:off x="4668202" y="2271344"/>
            <a:ext cx="359594" cy="353909"/>
            <a:chOff x="4687894" y="2289713"/>
            <a:chExt cx="359594" cy="353909"/>
          </a:xfrm>
        </p:grpSpPr>
        <p:sp>
          <p:nvSpPr>
            <p:cNvPr id="8294" name="Google Shape;8294;p5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7" name="Google Shape;8297;p58"/>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8" name="Google Shape;8298;p58"/>
          <p:cNvGrpSpPr/>
          <p:nvPr/>
        </p:nvGrpSpPr>
        <p:grpSpPr>
          <a:xfrm>
            <a:off x="6352932" y="2289857"/>
            <a:ext cx="263567" cy="317614"/>
            <a:chOff x="6421399" y="2308227"/>
            <a:chExt cx="263567" cy="317614"/>
          </a:xfrm>
        </p:grpSpPr>
        <p:sp>
          <p:nvSpPr>
            <p:cNvPr id="8299" name="Google Shape;8299;p5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58"/>
          <p:cNvGrpSpPr/>
          <p:nvPr/>
        </p:nvGrpSpPr>
        <p:grpSpPr>
          <a:xfrm>
            <a:off x="6850501" y="2277250"/>
            <a:ext cx="360356" cy="343462"/>
            <a:chOff x="6870193" y="2295620"/>
            <a:chExt cx="360356" cy="343462"/>
          </a:xfrm>
        </p:grpSpPr>
        <p:sp>
          <p:nvSpPr>
            <p:cNvPr id="8304" name="Google Shape;8304;p5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58"/>
          <p:cNvGrpSpPr/>
          <p:nvPr/>
        </p:nvGrpSpPr>
        <p:grpSpPr>
          <a:xfrm>
            <a:off x="7421773" y="2284490"/>
            <a:ext cx="342192" cy="327140"/>
            <a:chOff x="7441465" y="2302860"/>
            <a:chExt cx="342192" cy="327140"/>
          </a:xfrm>
        </p:grpSpPr>
        <p:sp>
          <p:nvSpPr>
            <p:cNvPr id="8307" name="Google Shape;8307;p5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58"/>
          <p:cNvGrpSpPr/>
          <p:nvPr/>
        </p:nvGrpSpPr>
        <p:grpSpPr>
          <a:xfrm>
            <a:off x="7969991" y="2331837"/>
            <a:ext cx="332761" cy="234066"/>
            <a:chOff x="7989683" y="2350207"/>
            <a:chExt cx="332761" cy="234066"/>
          </a:xfrm>
        </p:grpSpPr>
        <p:sp>
          <p:nvSpPr>
            <p:cNvPr id="8310" name="Google Shape;8310;p5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58"/>
          <p:cNvGrpSpPr/>
          <p:nvPr/>
        </p:nvGrpSpPr>
        <p:grpSpPr>
          <a:xfrm>
            <a:off x="5803602" y="2291381"/>
            <a:ext cx="315327" cy="314978"/>
            <a:chOff x="5823294" y="2309751"/>
            <a:chExt cx="315327" cy="314978"/>
          </a:xfrm>
        </p:grpSpPr>
        <p:sp>
          <p:nvSpPr>
            <p:cNvPr id="8317" name="Google Shape;8317;p5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4" name="Google Shape;8334;p58"/>
          <p:cNvGrpSpPr/>
          <p:nvPr/>
        </p:nvGrpSpPr>
        <p:grpSpPr>
          <a:xfrm>
            <a:off x="2477583" y="2725790"/>
            <a:ext cx="370930" cy="370549"/>
            <a:chOff x="2497275" y="2744159"/>
            <a:chExt cx="370930" cy="370549"/>
          </a:xfrm>
        </p:grpSpPr>
        <p:sp>
          <p:nvSpPr>
            <p:cNvPr id="8335" name="Google Shape;8335;p5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8"/>
          <p:cNvGrpSpPr/>
          <p:nvPr/>
        </p:nvGrpSpPr>
        <p:grpSpPr>
          <a:xfrm>
            <a:off x="841248" y="2728108"/>
            <a:ext cx="371883" cy="365691"/>
            <a:chOff x="860940" y="2746477"/>
            <a:chExt cx="371883" cy="365691"/>
          </a:xfrm>
        </p:grpSpPr>
        <p:sp>
          <p:nvSpPr>
            <p:cNvPr id="8342" name="Google Shape;8342;p5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8"/>
          <p:cNvGrpSpPr/>
          <p:nvPr/>
        </p:nvGrpSpPr>
        <p:grpSpPr>
          <a:xfrm>
            <a:off x="1431144" y="2747889"/>
            <a:ext cx="283985" cy="341080"/>
            <a:chOff x="1493849" y="2775533"/>
            <a:chExt cx="283985" cy="341080"/>
          </a:xfrm>
        </p:grpSpPr>
        <p:sp>
          <p:nvSpPr>
            <p:cNvPr id="8348" name="Google Shape;8348;p5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8"/>
          <p:cNvGrpSpPr/>
          <p:nvPr/>
        </p:nvGrpSpPr>
        <p:grpSpPr>
          <a:xfrm>
            <a:off x="1933144" y="2756052"/>
            <a:ext cx="372835" cy="342573"/>
            <a:chOff x="1952836" y="2774422"/>
            <a:chExt cx="372835" cy="342573"/>
          </a:xfrm>
        </p:grpSpPr>
        <p:sp>
          <p:nvSpPr>
            <p:cNvPr id="8351" name="Google Shape;8351;p5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8"/>
          <p:cNvGrpSpPr/>
          <p:nvPr/>
        </p:nvGrpSpPr>
        <p:grpSpPr>
          <a:xfrm>
            <a:off x="3060224" y="2726107"/>
            <a:ext cx="332729" cy="372518"/>
            <a:chOff x="3079916" y="2744477"/>
            <a:chExt cx="332729" cy="372518"/>
          </a:xfrm>
        </p:grpSpPr>
        <p:sp>
          <p:nvSpPr>
            <p:cNvPr id="8355" name="Google Shape;8355;p5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8"/>
          <p:cNvGrpSpPr/>
          <p:nvPr/>
        </p:nvGrpSpPr>
        <p:grpSpPr>
          <a:xfrm>
            <a:off x="3600884" y="2727155"/>
            <a:ext cx="336889" cy="355592"/>
            <a:chOff x="3620576" y="2745525"/>
            <a:chExt cx="336889" cy="355592"/>
          </a:xfrm>
        </p:grpSpPr>
        <p:sp>
          <p:nvSpPr>
            <p:cNvPr id="8359" name="Google Shape;8359;p5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8"/>
          <p:cNvGrpSpPr/>
          <p:nvPr/>
        </p:nvGrpSpPr>
        <p:grpSpPr>
          <a:xfrm>
            <a:off x="4107123" y="2742334"/>
            <a:ext cx="380393" cy="363118"/>
            <a:chOff x="4126815" y="2760704"/>
            <a:chExt cx="380393" cy="363118"/>
          </a:xfrm>
        </p:grpSpPr>
        <p:sp>
          <p:nvSpPr>
            <p:cNvPr id="8362" name="Google Shape;8362;p5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58"/>
          <p:cNvGrpSpPr/>
          <p:nvPr/>
        </p:nvGrpSpPr>
        <p:grpSpPr>
          <a:xfrm>
            <a:off x="4656294" y="2727314"/>
            <a:ext cx="381346" cy="368644"/>
            <a:chOff x="4675986" y="2745684"/>
            <a:chExt cx="381346" cy="368644"/>
          </a:xfrm>
        </p:grpSpPr>
        <p:sp>
          <p:nvSpPr>
            <p:cNvPr id="8367" name="Google Shape;8367;p5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58"/>
          <p:cNvGrpSpPr/>
          <p:nvPr/>
        </p:nvGrpSpPr>
        <p:grpSpPr>
          <a:xfrm>
            <a:off x="5200924" y="2772692"/>
            <a:ext cx="373185" cy="302466"/>
            <a:chOff x="5220616" y="2791061"/>
            <a:chExt cx="373185" cy="302466"/>
          </a:xfrm>
        </p:grpSpPr>
        <p:sp>
          <p:nvSpPr>
            <p:cNvPr id="8370" name="Google Shape;8370;p5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58"/>
          <p:cNvGrpSpPr/>
          <p:nvPr/>
        </p:nvGrpSpPr>
        <p:grpSpPr>
          <a:xfrm>
            <a:off x="5768969" y="2754147"/>
            <a:ext cx="284366" cy="344097"/>
            <a:chOff x="5864861" y="2772517"/>
            <a:chExt cx="284366" cy="344097"/>
          </a:xfrm>
        </p:grpSpPr>
        <p:sp>
          <p:nvSpPr>
            <p:cNvPr id="8389" name="Google Shape;8389;p5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5" name="Google Shape;8395;p58"/>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6" name="Google Shape;8396;p58"/>
          <p:cNvGrpSpPr/>
          <p:nvPr/>
        </p:nvGrpSpPr>
        <p:grpSpPr>
          <a:xfrm>
            <a:off x="6954467" y="2771168"/>
            <a:ext cx="255247" cy="327458"/>
            <a:chOff x="6974158" y="2789537"/>
            <a:chExt cx="255247" cy="327458"/>
          </a:xfrm>
        </p:grpSpPr>
        <p:sp>
          <p:nvSpPr>
            <p:cNvPr id="8397" name="Google Shape;8397;p5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58"/>
          <p:cNvGrpSpPr/>
          <p:nvPr/>
        </p:nvGrpSpPr>
        <p:grpSpPr>
          <a:xfrm>
            <a:off x="7511005" y="2771930"/>
            <a:ext cx="244291" cy="326314"/>
            <a:chOff x="7530697" y="2790299"/>
            <a:chExt cx="244291" cy="326314"/>
          </a:xfrm>
        </p:grpSpPr>
        <p:sp>
          <p:nvSpPr>
            <p:cNvPr id="8404" name="Google Shape;8404;p5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58"/>
          <p:cNvGrpSpPr/>
          <p:nvPr/>
        </p:nvGrpSpPr>
        <p:grpSpPr>
          <a:xfrm>
            <a:off x="7968499" y="2813878"/>
            <a:ext cx="332348" cy="283985"/>
            <a:chOff x="7988191" y="2832248"/>
            <a:chExt cx="332348" cy="283985"/>
          </a:xfrm>
        </p:grpSpPr>
        <p:sp>
          <p:nvSpPr>
            <p:cNvPr id="8411" name="Google Shape;8411;p5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4" name="Google Shape;8414;p58"/>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58"/>
          <p:cNvGrpSpPr/>
          <p:nvPr/>
        </p:nvGrpSpPr>
        <p:grpSpPr>
          <a:xfrm>
            <a:off x="3568748" y="3239998"/>
            <a:ext cx="364484" cy="262423"/>
            <a:chOff x="3588440" y="3258368"/>
            <a:chExt cx="364484" cy="262423"/>
          </a:xfrm>
        </p:grpSpPr>
        <p:sp>
          <p:nvSpPr>
            <p:cNvPr id="8416" name="Google Shape;8416;p5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2" name="Google Shape;8422;p58"/>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3" name="Google Shape;8423;p58"/>
          <p:cNvGrpSpPr/>
          <p:nvPr/>
        </p:nvGrpSpPr>
        <p:grpSpPr>
          <a:xfrm>
            <a:off x="5746125" y="3209355"/>
            <a:ext cx="364865" cy="324822"/>
            <a:chOff x="5765817" y="3227724"/>
            <a:chExt cx="364865" cy="324822"/>
          </a:xfrm>
        </p:grpSpPr>
        <p:sp>
          <p:nvSpPr>
            <p:cNvPr id="8424" name="Google Shape;8424;p5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58"/>
          <p:cNvGrpSpPr/>
          <p:nvPr/>
        </p:nvGrpSpPr>
        <p:grpSpPr>
          <a:xfrm>
            <a:off x="6208891" y="3219294"/>
            <a:ext cx="446539" cy="303895"/>
            <a:chOff x="6228583" y="3237664"/>
            <a:chExt cx="446539" cy="303895"/>
          </a:xfrm>
        </p:grpSpPr>
        <p:sp>
          <p:nvSpPr>
            <p:cNvPr id="8428" name="Google Shape;8428;p5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58"/>
          <p:cNvGrpSpPr/>
          <p:nvPr/>
        </p:nvGrpSpPr>
        <p:grpSpPr>
          <a:xfrm>
            <a:off x="846170" y="3188936"/>
            <a:ext cx="364484" cy="364897"/>
            <a:chOff x="865862" y="3207306"/>
            <a:chExt cx="364484" cy="364897"/>
          </a:xfrm>
        </p:grpSpPr>
        <p:sp>
          <p:nvSpPr>
            <p:cNvPr id="8446" name="Google Shape;8446;p5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58"/>
          <p:cNvGrpSpPr/>
          <p:nvPr/>
        </p:nvGrpSpPr>
        <p:grpSpPr>
          <a:xfrm>
            <a:off x="1384925" y="3208593"/>
            <a:ext cx="370168" cy="325965"/>
            <a:chOff x="1404617" y="3226962"/>
            <a:chExt cx="370168" cy="325965"/>
          </a:xfrm>
        </p:grpSpPr>
        <p:sp>
          <p:nvSpPr>
            <p:cNvPr id="8461" name="Google Shape;8461;p5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58"/>
          <p:cNvGrpSpPr/>
          <p:nvPr/>
        </p:nvGrpSpPr>
        <p:grpSpPr>
          <a:xfrm>
            <a:off x="1933711" y="3197724"/>
            <a:ext cx="366389" cy="354481"/>
            <a:chOff x="1954741" y="3212419"/>
            <a:chExt cx="366389" cy="354481"/>
          </a:xfrm>
        </p:grpSpPr>
        <p:sp>
          <p:nvSpPr>
            <p:cNvPr id="8471" name="Google Shape;8471;p5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58"/>
          <p:cNvGrpSpPr/>
          <p:nvPr/>
        </p:nvGrpSpPr>
        <p:grpSpPr>
          <a:xfrm>
            <a:off x="3023547" y="3197256"/>
            <a:ext cx="366008" cy="348670"/>
            <a:chOff x="3043239" y="3215626"/>
            <a:chExt cx="366008" cy="348670"/>
          </a:xfrm>
        </p:grpSpPr>
        <p:sp>
          <p:nvSpPr>
            <p:cNvPr id="8479" name="Google Shape;8479;p5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58"/>
          <p:cNvGrpSpPr/>
          <p:nvPr/>
        </p:nvGrpSpPr>
        <p:grpSpPr>
          <a:xfrm>
            <a:off x="4198641" y="3166613"/>
            <a:ext cx="209107" cy="383442"/>
            <a:chOff x="4218333" y="3184982"/>
            <a:chExt cx="209107" cy="383442"/>
          </a:xfrm>
        </p:grpSpPr>
        <p:sp>
          <p:nvSpPr>
            <p:cNvPr id="8482" name="Google Shape;8482;p5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4" name="Google Shape;8484;p58"/>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5" name="Google Shape;8485;p58"/>
          <p:cNvGrpSpPr/>
          <p:nvPr/>
        </p:nvGrpSpPr>
        <p:grpSpPr>
          <a:xfrm>
            <a:off x="6876953" y="3197637"/>
            <a:ext cx="322917" cy="347876"/>
            <a:chOff x="6896644" y="3216007"/>
            <a:chExt cx="322917" cy="347876"/>
          </a:xfrm>
        </p:grpSpPr>
        <p:sp>
          <p:nvSpPr>
            <p:cNvPr id="8486" name="Google Shape;8486;p5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58"/>
          <p:cNvGrpSpPr/>
          <p:nvPr/>
        </p:nvGrpSpPr>
        <p:grpSpPr>
          <a:xfrm>
            <a:off x="7409674" y="3204814"/>
            <a:ext cx="334634" cy="333904"/>
            <a:chOff x="7429366" y="3223183"/>
            <a:chExt cx="334634" cy="333904"/>
          </a:xfrm>
        </p:grpSpPr>
        <p:sp>
          <p:nvSpPr>
            <p:cNvPr id="8494" name="Google Shape;8494;p5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58"/>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7" name="Google Shape;8497;p58"/>
          <p:cNvGrpSpPr/>
          <p:nvPr/>
        </p:nvGrpSpPr>
        <p:grpSpPr>
          <a:xfrm>
            <a:off x="5196764" y="3707114"/>
            <a:ext cx="356196" cy="265631"/>
            <a:chOff x="5216456" y="3725484"/>
            <a:chExt cx="356196" cy="265631"/>
          </a:xfrm>
        </p:grpSpPr>
        <p:sp>
          <p:nvSpPr>
            <p:cNvPr id="8498" name="Google Shape;8498;p5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58"/>
          <p:cNvGrpSpPr/>
          <p:nvPr/>
        </p:nvGrpSpPr>
        <p:grpSpPr>
          <a:xfrm>
            <a:off x="6829701" y="3715625"/>
            <a:ext cx="355053" cy="248038"/>
            <a:chOff x="6849393" y="3733994"/>
            <a:chExt cx="355053" cy="248038"/>
          </a:xfrm>
        </p:grpSpPr>
        <p:sp>
          <p:nvSpPr>
            <p:cNvPr id="8501" name="Google Shape;8501;p5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58"/>
          <p:cNvGrpSpPr/>
          <p:nvPr/>
        </p:nvGrpSpPr>
        <p:grpSpPr>
          <a:xfrm>
            <a:off x="7899305" y="3696318"/>
            <a:ext cx="392111" cy="280206"/>
            <a:chOff x="7918997" y="3714687"/>
            <a:chExt cx="392111" cy="280206"/>
          </a:xfrm>
        </p:grpSpPr>
        <p:sp>
          <p:nvSpPr>
            <p:cNvPr id="8507" name="Google Shape;8507;p5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2" name="Google Shape;8512;p58"/>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3" name="Google Shape;8513;p58"/>
          <p:cNvGrpSpPr/>
          <p:nvPr/>
        </p:nvGrpSpPr>
        <p:grpSpPr>
          <a:xfrm>
            <a:off x="1389085" y="3662594"/>
            <a:ext cx="357720" cy="355148"/>
            <a:chOff x="1408777" y="3680964"/>
            <a:chExt cx="357720" cy="355148"/>
          </a:xfrm>
        </p:grpSpPr>
        <p:sp>
          <p:nvSpPr>
            <p:cNvPr id="8514" name="Google Shape;8514;p5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58"/>
          <p:cNvGrpSpPr/>
          <p:nvPr/>
        </p:nvGrpSpPr>
        <p:grpSpPr>
          <a:xfrm>
            <a:off x="1933144" y="3662594"/>
            <a:ext cx="357720" cy="355148"/>
            <a:chOff x="1952836" y="3680964"/>
            <a:chExt cx="357720" cy="355148"/>
          </a:xfrm>
        </p:grpSpPr>
        <p:sp>
          <p:nvSpPr>
            <p:cNvPr id="8520" name="Google Shape;8520;p5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58"/>
          <p:cNvGrpSpPr/>
          <p:nvPr/>
        </p:nvGrpSpPr>
        <p:grpSpPr>
          <a:xfrm>
            <a:off x="2477202" y="3662594"/>
            <a:ext cx="357720" cy="355148"/>
            <a:chOff x="2496894" y="3680964"/>
            <a:chExt cx="357720" cy="355148"/>
          </a:xfrm>
        </p:grpSpPr>
        <p:sp>
          <p:nvSpPr>
            <p:cNvPr id="8526" name="Google Shape;8526;p5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58"/>
          <p:cNvGrpSpPr/>
          <p:nvPr/>
        </p:nvGrpSpPr>
        <p:grpSpPr>
          <a:xfrm>
            <a:off x="3021292" y="3662689"/>
            <a:ext cx="356164" cy="355815"/>
            <a:chOff x="3040984" y="3681059"/>
            <a:chExt cx="356164" cy="355815"/>
          </a:xfrm>
        </p:grpSpPr>
        <p:sp>
          <p:nvSpPr>
            <p:cNvPr id="8532" name="Google Shape;8532;p5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8"/>
          <p:cNvGrpSpPr/>
          <p:nvPr/>
        </p:nvGrpSpPr>
        <p:grpSpPr>
          <a:xfrm>
            <a:off x="3564589" y="3680821"/>
            <a:ext cx="358069" cy="317995"/>
            <a:chOff x="3584280" y="3699191"/>
            <a:chExt cx="358069" cy="317995"/>
          </a:xfrm>
        </p:grpSpPr>
        <p:sp>
          <p:nvSpPr>
            <p:cNvPr id="8536" name="Google Shape;8536;p5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8"/>
          <p:cNvGrpSpPr/>
          <p:nvPr/>
        </p:nvGrpSpPr>
        <p:grpSpPr>
          <a:xfrm>
            <a:off x="4109790" y="3662689"/>
            <a:ext cx="355402" cy="354291"/>
            <a:chOff x="4129482" y="3681059"/>
            <a:chExt cx="355402" cy="354291"/>
          </a:xfrm>
        </p:grpSpPr>
        <p:sp>
          <p:nvSpPr>
            <p:cNvPr id="8541" name="Google Shape;8541;p5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8"/>
          <p:cNvGrpSpPr/>
          <p:nvPr/>
        </p:nvGrpSpPr>
        <p:grpSpPr>
          <a:xfrm>
            <a:off x="4653849" y="3661927"/>
            <a:ext cx="355434" cy="355815"/>
            <a:chOff x="4673540" y="3680297"/>
            <a:chExt cx="355434" cy="355815"/>
          </a:xfrm>
        </p:grpSpPr>
        <p:sp>
          <p:nvSpPr>
            <p:cNvPr id="8546" name="Google Shape;8546;p5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8"/>
          <p:cNvGrpSpPr/>
          <p:nvPr/>
        </p:nvGrpSpPr>
        <p:grpSpPr>
          <a:xfrm>
            <a:off x="5759716" y="3680821"/>
            <a:ext cx="317645" cy="318757"/>
            <a:chOff x="5779408" y="3699191"/>
            <a:chExt cx="317645" cy="318757"/>
          </a:xfrm>
        </p:grpSpPr>
        <p:sp>
          <p:nvSpPr>
            <p:cNvPr id="8550" name="Google Shape;8550;p5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2" name="Google Shape;8552;p58"/>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3" name="Google Shape;8553;p58"/>
          <p:cNvGrpSpPr/>
          <p:nvPr/>
        </p:nvGrpSpPr>
        <p:grpSpPr>
          <a:xfrm>
            <a:off x="7370743" y="3662499"/>
            <a:ext cx="372073" cy="355243"/>
            <a:chOff x="7390435" y="3680868"/>
            <a:chExt cx="372073" cy="355243"/>
          </a:xfrm>
        </p:grpSpPr>
        <p:sp>
          <p:nvSpPr>
            <p:cNvPr id="8554" name="Google Shape;8554;p5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58"/>
          <p:cNvGrpSpPr/>
          <p:nvPr/>
        </p:nvGrpSpPr>
        <p:grpSpPr>
          <a:xfrm>
            <a:off x="1392301" y="4119346"/>
            <a:ext cx="374709" cy="374010"/>
            <a:chOff x="1421638" y="4125629"/>
            <a:chExt cx="374709" cy="374010"/>
          </a:xfrm>
        </p:grpSpPr>
        <p:sp>
          <p:nvSpPr>
            <p:cNvPr id="8561" name="Google Shape;8561;p5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8"/>
          <p:cNvGrpSpPr/>
          <p:nvPr/>
        </p:nvGrpSpPr>
        <p:grpSpPr>
          <a:xfrm>
            <a:off x="1943917" y="4135255"/>
            <a:ext cx="357720" cy="342192"/>
            <a:chOff x="1973254" y="4156304"/>
            <a:chExt cx="357720" cy="342192"/>
          </a:xfrm>
        </p:grpSpPr>
        <p:sp>
          <p:nvSpPr>
            <p:cNvPr id="8564" name="Google Shape;8564;p5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0" name="Google Shape;8570;p58"/>
          <p:cNvGrpSpPr/>
          <p:nvPr/>
        </p:nvGrpSpPr>
        <p:grpSpPr>
          <a:xfrm>
            <a:off x="2494422" y="4136192"/>
            <a:ext cx="341049" cy="340318"/>
            <a:chOff x="2523759" y="4135505"/>
            <a:chExt cx="341049" cy="340318"/>
          </a:xfrm>
        </p:grpSpPr>
        <p:sp>
          <p:nvSpPr>
            <p:cNvPr id="8571" name="Google Shape;8571;p5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58"/>
          <p:cNvGrpSpPr/>
          <p:nvPr/>
        </p:nvGrpSpPr>
        <p:grpSpPr>
          <a:xfrm>
            <a:off x="3011266" y="4131175"/>
            <a:ext cx="392079" cy="350353"/>
            <a:chOff x="3040603" y="4130360"/>
            <a:chExt cx="392079" cy="350353"/>
          </a:xfrm>
        </p:grpSpPr>
        <p:sp>
          <p:nvSpPr>
            <p:cNvPr id="8574" name="Google Shape;8574;p5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58"/>
          <p:cNvGrpSpPr/>
          <p:nvPr/>
        </p:nvGrpSpPr>
        <p:grpSpPr>
          <a:xfrm>
            <a:off x="3632807" y="4136192"/>
            <a:ext cx="232955" cy="340318"/>
            <a:chOff x="3662144" y="4135505"/>
            <a:chExt cx="232955" cy="340318"/>
          </a:xfrm>
        </p:grpSpPr>
        <p:sp>
          <p:nvSpPr>
            <p:cNvPr id="8585" name="Google Shape;8585;p5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58"/>
          <p:cNvGrpSpPr/>
          <p:nvPr/>
        </p:nvGrpSpPr>
        <p:grpSpPr>
          <a:xfrm>
            <a:off x="4119801" y="4122029"/>
            <a:ext cx="344065" cy="368644"/>
            <a:chOff x="4149138" y="4121151"/>
            <a:chExt cx="344065" cy="368644"/>
          </a:xfrm>
        </p:grpSpPr>
        <p:sp>
          <p:nvSpPr>
            <p:cNvPr id="8590" name="Google Shape;8590;p5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2" name="Google Shape;8602;p58"/>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3" name="Google Shape;8603;p58"/>
          <p:cNvGrpSpPr/>
          <p:nvPr/>
        </p:nvGrpSpPr>
        <p:grpSpPr>
          <a:xfrm>
            <a:off x="5176925" y="4174949"/>
            <a:ext cx="397763" cy="262804"/>
            <a:chOff x="5206262" y="4174817"/>
            <a:chExt cx="397763" cy="262804"/>
          </a:xfrm>
        </p:grpSpPr>
        <p:sp>
          <p:nvSpPr>
            <p:cNvPr id="8604" name="Google Shape;8604;p5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8"/>
          <p:cNvGrpSpPr/>
          <p:nvPr/>
        </p:nvGrpSpPr>
        <p:grpSpPr>
          <a:xfrm>
            <a:off x="5698279" y="4161342"/>
            <a:ext cx="440505" cy="290018"/>
            <a:chOff x="5727616" y="4204699"/>
            <a:chExt cx="440505" cy="290018"/>
          </a:xfrm>
        </p:grpSpPr>
        <p:sp>
          <p:nvSpPr>
            <p:cNvPr id="8612" name="Google Shape;8612;p5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8"/>
          <p:cNvGrpSpPr/>
          <p:nvPr/>
        </p:nvGrpSpPr>
        <p:grpSpPr>
          <a:xfrm>
            <a:off x="6380726" y="4124093"/>
            <a:ext cx="159950" cy="364516"/>
            <a:chOff x="6410063" y="4135124"/>
            <a:chExt cx="159950" cy="364516"/>
          </a:xfrm>
        </p:grpSpPr>
        <p:sp>
          <p:nvSpPr>
            <p:cNvPr id="8621" name="Google Shape;8621;p5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8"/>
          <p:cNvGrpSpPr/>
          <p:nvPr/>
        </p:nvGrpSpPr>
        <p:grpSpPr>
          <a:xfrm>
            <a:off x="6641065" y="4124284"/>
            <a:ext cx="214378" cy="364135"/>
            <a:chOff x="6924652" y="4135505"/>
            <a:chExt cx="214378" cy="364135"/>
          </a:xfrm>
        </p:grpSpPr>
        <p:sp>
          <p:nvSpPr>
            <p:cNvPr id="8626" name="Google Shape;8626;p5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0" name="Google Shape;8630;p58"/>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631" name="Google Shape;8631;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632" name="Google Shape;8632;p58"/>
          <p:cNvGrpSpPr/>
          <p:nvPr/>
        </p:nvGrpSpPr>
        <p:grpSpPr>
          <a:xfrm>
            <a:off x="841240" y="4119220"/>
            <a:ext cx="374177" cy="374263"/>
            <a:chOff x="775325" y="4143525"/>
            <a:chExt cx="468776" cy="468884"/>
          </a:xfrm>
        </p:grpSpPr>
        <p:sp>
          <p:nvSpPr>
            <p:cNvPr id="8633" name="Google Shape;8633;p58"/>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58"/>
          <p:cNvGrpSpPr/>
          <p:nvPr/>
        </p:nvGrpSpPr>
        <p:grpSpPr>
          <a:xfrm>
            <a:off x="7015917" y="4114633"/>
            <a:ext cx="219464" cy="383437"/>
            <a:chOff x="1426400" y="1814750"/>
            <a:chExt cx="407850" cy="712575"/>
          </a:xfrm>
        </p:grpSpPr>
        <p:sp>
          <p:nvSpPr>
            <p:cNvPr id="8638" name="Google Shape;8638;p58"/>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58"/>
          <p:cNvGrpSpPr/>
          <p:nvPr/>
        </p:nvGrpSpPr>
        <p:grpSpPr>
          <a:xfrm>
            <a:off x="7391519" y="4149408"/>
            <a:ext cx="313833" cy="313887"/>
            <a:chOff x="1910075" y="2021700"/>
            <a:chExt cx="583225" cy="583325"/>
          </a:xfrm>
        </p:grpSpPr>
        <p:sp>
          <p:nvSpPr>
            <p:cNvPr id="8642" name="Google Shape;8642;p58"/>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58"/>
          <p:cNvGrpSpPr/>
          <p:nvPr/>
        </p:nvGrpSpPr>
        <p:grpSpPr>
          <a:xfrm>
            <a:off x="7861486" y="4189187"/>
            <a:ext cx="441255" cy="234329"/>
            <a:chOff x="2749275" y="2099575"/>
            <a:chExt cx="820025" cy="435475"/>
          </a:xfrm>
        </p:grpSpPr>
        <p:sp>
          <p:nvSpPr>
            <p:cNvPr id="8646" name="Google Shape;8646;p58"/>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3" name="Shape 8653"/>
        <p:cNvGrpSpPr/>
        <p:nvPr/>
      </p:nvGrpSpPr>
      <p:grpSpPr>
        <a:xfrm>
          <a:off x="0" y="0"/>
          <a:ext cx="0" cy="0"/>
          <a:chOff x="0" y="0"/>
          <a:chExt cx="0" cy="0"/>
        </a:xfrm>
      </p:grpSpPr>
      <p:grpSp>
        <p:nvGrpSpPr>
          <p:cNvPr id="8654" name="Google Shape;8654;p59"/>
          <p:cNvGrpSpPr/>
          <p:nvPr/>
        </p:nvGrpSpPr>
        <p:grpSpPr>
          <a:xfrm>
            <a:off x="1989449" y="4101269"/>
            <a:ext cx="374774" cy="346073"/>
            <a:chOff x="1989449" y="4282269"/>
            <a:chExt cx="374774" cy="346073"/>
          </a:xfrm>
        </p:grpSpPr>
        <p:sp>
          <p:nvSpPr>
            <p:cNvPr id="8655" name="Google Shape;8655;p5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59"/>
          <p:cNvGrpSpPr/>
          <p:nvPr/>
        </p:nvGrpSpPr>
        <p:grpSpPr>
          <a:xfrm>
            <a:off x="2487439" y="4099740"/>
            <a:ext cx="198775" cy="348972"/>
            <a:chOff x="2487439" y="4280740"/>
            <a:chExt cx="198775" cy="348972"/>
          </a:xfrm>
        </p:grpSpPr>
        <p:sp>
          <p:nvSpPr>
            <p:cNvPr id="8661" name="Google Shape;8661;p5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5" name="Google Shape;8665;p59"/>
          <p:cNvGrpSpPr/>
          <p:nvPr/>
        </p:nvGrpSpPr>
        <p:grpSpPr>
          <a:xfrm>
            <a:off x="2810958" y="4092923"/>
            <a:ext cx="353145" cy="361873"/>
            <a:chOff x="2810958" y="4273923"/>
            <a:chExt cx="353145" cy="361873"/>
          </a:xfrm>
        </p:grpSpPr>
        <p:sp>
          <p:nvSpPr>
            <p:cNvPr id="8666" name="Google Shape;8666;p5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59"/>
          <p:cNvGrpSpPr/>
          <p:nvPr/>
        </p:nvGrpSpPr>
        <p:grpSpPr>
          <a:xfrm>
            <a:off x="6275635" y="4101651"/>
            <a:ext cx="209383" cy="366778"/>
            <a:chOff x="6275635" y="4282651"/>
            <a:chExt cx="209383" cy="366778"/>
          </a:xfrm>
        </p:grpSpPr>
        <p:sp>
          <p:nvSpPr>
            <p:cNvPr id="8674" name="Google Shape;8674;p5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59"/>
          <p:cNvGrpSpPr/>
          <p:nvPr/>
        </p:nvGrpSpPr>
        <p:grpSpPr>
          <a:xfrm>
            <a:off x="6701186" y="4102033"/>
            <a:ext cx="280292" cy="366396"/>
            <a:chOff x="6701186" y="4283033"/>
            <a:chExt cx="280292" cy="366396"/>
          </a:xfrm>
        </p:grpSpPr>
        <p:sp>
          <p:nvSpPr>
            <p:cNvPr id="8677" name="Google Shape;8677;p5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9"/>
          <p:cNvGrpSpPr/>
          <p:nvPr/>
        </p:nvGrpSpPr>
        <p:grpSpPr>
          <a:xfrm>
            <a:off x="2609571" y="3643958"/>
            <a:ext cx="373627" cy="347347"/>
            <a:chOff x="2609571" y="3824958"/>
            <a:chExt cx="373627" cy="347347"/>
          </a:xfrm>
        </p:grpSpPr>
        <p:sp>
          <p:nvSpPr>
            <p:cNvPr id="8680" name="Google Shape;8680;p5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2" name="Google Shape;8682;p5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3" name="Google Shape;8683;p59"/>
          <p:cNvGrpSpPr/>
          <p:nvPr/>
        </p:nvGrpSpPr>
        <p:grpSpPr>
          <a:xfrm>
            <a:off x="916127" y="3626056"/>
            <a:ext cx="221902" cy="380795"/>
            <a:chOff x="916127" y="3807056"/>
            <a:chExt cx="221902" cy="380795"/>
          </a:xfrm>
        </p:grpSpPr>
        <p:sp>
          <p:nvSpPr>
            <p:cNvPr id="8684" name="Google Shape;8684;p5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8" name="Google Shape;8688;p5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0" name="Google Shape;8690;p59"/>
          <p:cNvGrpSpPr/>
          <p:nvPr/>
        </p:nvGrpSpPr>
        <p:grpSpPr>
          <a:xfrm>
            <a:off x="3513010" y="3635134"/>
            <a:ext cx="362223" cy="361108"/>
            <a:chOff x="3513010" y="3816134"/>
            <a:chExt cx="362223" cy="361108"/>
          </a:xfrm>
        </p:grpSpPr>
        <p:sp>
          <p:nvSpPr>
            <p:cNvPr id="8691" name="Google Shape;8691;p5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59"/>
          <p:cNvGrpSpPr/>
          <p:nvPr/>
        </p:nvGrpSpPr>
        <p:grpSpPr>
          <a:xfrm>
            <a:off x="3950316" y="3639307"/>
            <a:ext cx="369805" cy="353782"/>
            <a:chOff x="3950316" y="3820307"/>
            <a:chExt cx="369805" cy="353782"/>
          </a:xfrm>
        </p:grpSpPr>
        <p:sp>
          <p:nvSpPr>
            <p:cNvPr id="8696" name="Google Shape;8696;p5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9"/>
          <p:cNvGrpSpPr/>
          <p:nvPr/>
        </p:nvGrpSpPr>
        <p:grpSpPr>
          <a:xfrm>
            <a:off x="1761909" y="3630961"/>
            <a:ext cx="307974" cy="371716"/>
            <a:chOff x="1761909" y="3811961"/>
            <a:chExt cx="307974" cy="371716"/>
          </a:xfrm>
        </p:grpSpPr>
        <p:sp>
          <p:nvSpPr>
            <p:cNvPr id="8701" name="Google Shape;8701;p5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59"/>
          <p:cNvGrpSpPr/>
          <p:nvPr/>
        </p:nvGrpSpPr>
        <p:grpSpPr>
          <a:xfrm>
            <a:off x="5373342" y="3627935"/>
            <a:ext cx="231395" cy="353145"/>
            <a:chOff x="5373342" y="3808935"/>
            <a:chExt cx="231395" cy="353145"/>
          </a:xfrm>
        </p:grpSpPr>
        <p:sp>
          <p:nvSpPr>
            <p:cNvPr id="8712" name="Google Shape;8712;p5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1" name="Google Shape;8721;p5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59"/>
          <p:cNvGrpSpPr/>
          <p:nvPr/>
        </p:nvGrpSpPr>
        <p:grpSpPr>
          <a:xfrm>
            <a:off x="5833775" y="3628445"/>
            <a:ext cx="235185" cy="352253"/>
            <a:chOff x="5833775" y="3809445"/>
            <a:chExt cx="235185" cy="352253"/>
          </a:xfrm>
        </p:grpSpPr>
        <p:sp>
          <p:nvSpPr>
            <p:cNvPr id="8723" name="Google Shape;8723;p5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59"/>
          <p:cNvGrpSpPr/>
          <p:nvPr/>
        </p:nvGrpSpPr>
        <p:grpSpPr>
          <a:xfrm>
            <a:off x="4942472" y="3628318"/>
            <a:ext cx="238976" cy="352762"/>
            <a:chOff x="4942472" y="3809318"/>
            <a:chExt cx="238976" cy="352762"/>
          </a:xfrm>
        </p:grpSpPr>
        <p:sp>
          <p:nvSpPr>
            <p:cNvPr id="8727" name="Google Shape;8727;p5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4" name="Google Shape;8734;p59"/>
          <p:cNvGrpSpPr/>
          <p:nvPr/>
        </p:nvGrpSpPr>
        <p:grpSpPr>
          <a:xfrm>
            <a:off x="6266525" y="3626788"/>
            <a:ext cx="260223" cy="353527"/>
            <a:chOff x="6266525" y="3807788"/>
            <a:chExt cx="260223" cy="353527"/>
          </a:xfrm>
        </p:grpSpPr>
        <p:sp>
          <p:nvSpPr>
            <p:cNvPr id="8735" name="Google Shape;8735;p5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9" name="Google Shape;8739;p5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0" name="Google Shape;8740;p59"/>
          <p:cNvGrpSpPr/>
          <p:nvPr/>
        </p:nvGrpSpPr>
        <p:grpSpPr>
          <a:xfrm>
            <a:off x="7184363" y="3628604"/>
            <a:ext cx="202184" cy="352762"/>
            <a:chOff x="7184363" y="3809604"/>
            <a:chExt cx="202184" cy="352762"/>
          </a:xfrm>
        </p:grpSpPr>
        <p:sp>
          <p:nvSpPr>
            <p:cNvPr id="8741" name="Google Shape;8741;p5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59"/>
          <p:cNvGrpSpPr/>
          <p:nvPr/>
        </p:nvGrpSpPr>
        <p:grpSpPr>
          <a:xfrm>
            <a:off x="7571624" y="3627935"/>
            <a:ext cx="292047" cy="352762"/>
            <a:chOff x="7571624" y="3808935"/>
            <a:chExt cx="292047" cy="352762"/>
          </a:xfrm>
        </p:grpSpPr>
        <p:sp>
          <p:nvSpPr>
            <p:cNvPr id="8744" name="Google Shape;8744;p5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59"/>
          <p:cNvGrpSpPr/>
          <p:nvPr/>
        </p:nvGrpSpPr>
        <p:grpSpPr>
          <a:xfrm>
            <a:off x="2174559" y="3175116"/>
            <a:ext cx="364135" cy="359930"/>
            <a:chOff x="2174559" y="3356116"/>
            <a:chExt cx="364135" cy="359930"/>
          </a:xfrm>
        </p:grpSpPr>
        <p:sp>
          <p:nvSpPr>
            <p:cNvPr id="8751" name="Google Shape;8751;p5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59"/>
          <p:cNvGrpSpPr/>
          <p:nvPr/>
        </p:nvGrpSpPr>
        <p:grpSpPr>
          <a:xfrm>
            <a:off x="1731934" y="3174639"/>
            <a:ext cx="368371" cy="361554"/>
            <a:chOff x="1731934" y="3355639"/>
            <a:chExt cx="368371" cy="361554"/>
          </a:xfrm>
        </p:grpSpPr>
        <p:sp>
          <p:nvSpPr>
            <p:cNvPr id="8754" name="Google Shape;8754;p5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9"/>
          <p:cNvGrpSpPr/>
          <p:nvPr/>
        </p:nvGrpSpPr>
        <p:grpSpPr>
          <a:xfrm>
            <a:off x="3990517" y="3173173"/>
            <a:ext cx="279559" cy="363402"/>
            <a:chOff x="3990517" y="3354173"/>
            <a:chExt cx="279559" cy="363402"/>
          </a:xfrm>
        </p:grpSpPr>
        <p:sp>
          <p:nvSpPr>
            <p:cNvPr id="8757" name="Google Shape;8757;p5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59"/>
          <p:cNvGrpSpPr/>
          <p:nvPr/>
        </p:nvGrpSpPr>
        <p:grpSpPr>
          <a:xfrm>
            <a:off x="3497847" y="3236374"/>
            <a:ext cx="379680" cy="237606"/>
            <a:chOff x="3497847" y="3417374"/>
            <a:chExt cx="379680" cy="237606"/>
          </a:xfrm>
        </p:grpSpPr>
        <p:sp>
          <p:nvSpPr>
            <p:cNvPr id="8761" name="Google Shape;8761;p5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9"/>
          <p:cNvGrpSpPr/>
          <p:nvPr/>
        </p:nvGrpSpPr>
        <p:grpSpPr>
          <a:xfrm>
            <a:off x="2612597" y="3186075"/>
            <a:ext cx="376271" cy="337982"/>
            <a:chOff x="2612597" y="3367075"/>
            <a:chExt cx="376271" cy="337982"/>
          </a:xfrm>
        </p:grpSpPr>
        <p:sp>
          <p:nvSpPr>
            <p:cNvPr id="8766" name="Google Shape;8766;p5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59"/>
          <p:cNvGrpSpPr/>
          <p:nvPr/>
        </p:nvGrpSpPr>
        <p:grpSpPr>
          <a:xfrm>
            <a:off x="3071914" y="3183431"/>
            <a:ext cx="343652" cy="342505"/>
            <a:chOff x="3071914" y="3364431"/>
            <a:chExt cx="343652" cy="342505"/>
          </a:xfrm>
        </p:grpSpPr>
        <p:sp>
          <p:nvSpPr>
            <p:cNvPr id="8769" name="Google Shape;8769;p5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59"/>
          <p:cNvGrpSpPr/>
          <p:nvPr/>
        </p:nvGrpSpPr>
        <p:grpSpPr>
          <a:xfrm>
            <a:off x="897141" y="3178875"/>
            <a:ext cx="257962" cy="352762"/>
            <a:chOff x="897141" y="3359875"/>
            <a:chExt cx="257962" cy="352762"/>
          </a:xfrm>
        </p:grpSpPr>
        <p:sp>
          <p:nvSpPr>
            <p:cNvPr id="8775" name="Google Shape;8775;p5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59"/>
          <p:cNvGrpSpPr/>
          <p:nvPr/>
        </p:nvGrpSpPr>
        <p:grpSpPr>
          <a:xfrm>
            <a:off x="1333682" y="3163330"/>
            <a:ext cx="271213" cy="383088"/>
            <a:chOff x="1333682" y="3344330"/>
            <a:chExt cx="271213" cy="383088"/>
          </a:xfrm>
        </p:grpSpPr>
        <p:sp>
          <p:nvSpPr>
            <p:cNvPr id="8784" name="Google Shape;8784;p5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9"/>
          <p:cNvGrpSpPr/>
          <p:nvPr/>
        </p:nvGrpSpPr>
        <p:grpSpPr>
          <a:xfrm>
            <a:off x="6664394" y="3165974"/>
            <a:ext cx="353113" cy="351998"/>
            <a:chOff x="6664394" y="3346974"/>
            <a:chExt cx="353113" cy="351998"/>
          </a:xfrm>
        </p:grpSpPr>
        <p:sp>
          <p:nvSpPr>
            <p:cNvPr id="8796" name="Google Shape;8796;p5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9"/>
          <p:cNvGrpSpPr/>
          <p:nvPr/>
        </p:nvGrpSpPr>
        <p:grpSpPr>
          <a:xfrm>
            <a:off x="849741" y="1778307"/>
            <a:ext cx="399398" cy="375443"/>
            <a:chOff x="849741" y="1959307"/>
            <a:chExt cx="399398" cy="375443"/>
          </a:xfrm>
        </p:grpSpPr>
        <p:sp>
          <p:nvSpPr>
            <p:cNvPr id="8802" name="Google Shape;8802;p5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9"/>
          <p:cNvGrpSpPr/>
          <p:nvPr/>
        </p:nvGrpSpPr>
        <p:grpSpPr>
          <a:xfrm>
            <a:off x="1284212" y="1782766"/>
            <a:ext cx="379489" cy="366046"/>
            <a:chOff x="1284212" y="1963766"/>
            <a:chExt cx="379489" cy="366046"/>
          </a:xfrm>
        </p:grpSpPr>
        <p:sp>
          <p:nvSpPr>
            <p:cNvPr id="8805" name="Google Shape;8805;p5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9"/>
          <p:cNvGrpSpPr/>
          <p:nvPr/>
        </p:nvGrpSpPr>
        <p:grpSpPr>
          <a:xfrm>
            <a:off x="3037766" y="1788564"/>
            <a:ext cx="370219" cy="354928"/>
            <a:chOff x="3037766" y="1969564"/>
            <a:chExt cx="370219" cy="354928"/>
          </a:xfrm>
        </p:grpSpPr>
        <p:sp>
          <p:nvSpPr>
            <p:cNvPr id="8808" name="Google Shape;8808;p5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59"/>
          <p:cNvGrpSpPr/>
          <p:nvPr/>
        </p:nvGrpSpPr>
        <p:grpSpPr>
          <a:xfrm>
            <a:off x="3982553" y="1790730"/>
            <a:ext cx="304566" cy="350501"/>
            <a:chOff x="3982553" y="1971730"/>
            <a:chExt cx="304566" cy="350501"/>
          </a:xfrm>
        </p:grpSpPr>
        <p:sp>
          <p:nvSpPr>
            <p:cNvPr id="8813" name="Google Shape;8813;p5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59"/>
          <p:cNvGrpSpPr/>
          <p:nvPr/>
        </p:nvGrpSpPr>
        <p:grpSpPr>
          <a:xfrm>
            <a:off x="2567841" y="1813124"/>
            <a:ext cx="399812" cy="306477"/>
            <a:chOff x="2567841" y="1994124"/>
            <a:chExt cx="399812" cy="306477"/>
          </a:xfrm>
        </p:grpSpPr>
        <p:sp>
          <p:nvSpPr>
            <p:cNvPr id="8816" name="Google Shape;8816;p5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59"/>
          <p:cNvGrpSpPr/>
          <p:nvPr/>
        </p:nvGrpSpPr>
        <p:grpSpPr>
          <a:xfrm>
            <a:off x="2212084" y="1779358"/>
            <a:ext cx="324698" cy="372863"/>
            <a:chOff x="2212084" y="1960358"/>
            <a:chExt cx="324698" cy="372863"/>
          </a:xfrm>
        </p:grpSpPr>
        <p:sp>
          <p:nvSpPr>
            <p:cNvPr id="8820" name="Google Shape;8820;p5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59"/>
          <p:cNvGrpSpPr/>
          <p:nvPr/>
        </p:nvGrpSpPr>
        <p:grpSpPr>
          <a:xfrm>
            <a:off x="1805901" y="1779358"/>
            <a:ext cx="284847" cy="373627"/>
            <a:chOff x="1805901" y="1960358"/>
            <a:chExt cx="284847" cy="373627"/>
          </a:xfrm>
        </p:grpSpPr>
        <p:sp>
          <p:nvSpPr>
            <p:cNvPr id="8824" name="Google Shape;8824;p5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6" name="Google Shape;8826;p5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9" name="Google Shape;8829;p59"/>
          <p:cNvGrpSpPr/>
          <p:nvPr/>
        </p:nvGrpSpPr>
        <p:grpSpPr>
          <a:xfrm>
            <a:off x="6656812" y="1848388"/>
            <a:ext cx="368690" cy="245793"/>
            <a:chOff x="6656812" y="2029388"/>
            <a:chExt cx="368690" cy="245793"/>
          </a:xfrm>
        </p:grpSpPr>
        <p:sp>
          <p:nvSpPr>
            <p:cNvPr id="8830" name="Google Shape;8830;p5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59"/>
          <p:cNvGrpSpPr/>
          <p:nvPr/>
        </p:nvGrpSpPr>
        <p:grpSpPr>
          <a:xfrm>
            <a:off x="4869651" y="1831218"/>
            <a:ext cx="376654" cy="281566"/>
            <a:chOff x="4869651" y="2012218"/>
            <a:chExt cx="376654" cy="281566"/>
          </a:xfrm>
        </p:grpSpPr>
        <p:sp>
          <p:nvSpPr>
            <p:cNvPr id="8841" name="Google Shape;8841;p5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9"/>
          <p:cNvGrpSpPr/>
          <p:nvPr/>
        </p:nvGrpSpPr>
        <p:grpSpPr>
          <a:xfrm>
            <a:off x="5306224" y="1831313"/>
            <a:ext cx="367925" cy="281694"/>
            <a:chOff x="5306224" y="2012313"/>
            <a:chExt cx="367925" cy="281694"/>
          </a:xfrm>
        </p:grpSpPr>
        <p:sp>
          <p:nvSpPr>
            <p:cNvPr id="8846" name="Google Shape;8846;p5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9" name="Google Shape;8849;p59"/>
          <p:cNvGrpSpPr/>
          <p:nvPr/>
        </p:nvGrpSpPr>
        <p:grpSpPr>
          <a:xfrm>
            <a:off x="6195998" y="1802102"/>
            <a:ext cx="368308" cy="338746"/>
            <a:chOff x="6195998" y="1983102"/>
            <a:chExt cx="368308" cy="338746"/>
          </a:xfrm>
        </p:grpSpPr>
        <p:sp>
          <p:nvSpPr>
            <p:cNvPr id="8850" name="Google Shape;8850;p5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9"/>
          <p:cNvGrpSpPr/>
          <p:nvPr/>
        </p:nvGrpSpPr>
        <p:grpSpPr>
          <a:xfrm>
            <a:off x="7542031" y="1830835"/>
            <a:ext cx="369072" cy="280037"/>
            <a:chOff x="7542031" y="2011835"/>
            <a:chExt cx="369072" cy="280037"/>
          </a:xfrm>
        </p:grpSpPr>
        <p:sp>
          <p:nvSpPr>
            <p:cNvPr id="8854" name="Google Shape;8854;p5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59"/>
          <p:cNvGrpSpPr/>
          <p:nvPr/>
        </p:nvGrpSpPr>
        <p:grpSpPr>
          <a:xfrm>
            <a:off x="8010427" y="3167503"/>
            <a:ext cx="278795" cy="351615"/>
            <a:chOff x="8010427" y="3348503"/>
            <a:chExt cx="278795" cy="351615"/>
          </a:xfrm>
        </p:grpSpPr>
        <p:sp>
          <p:nvSpPr>
            <p:cNvPr id="8864" name="Google Shape;8864;p5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8" name="Google Shape;8868;p5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9" name="Google Shape;8869;p59"/>
          <p:cNvGrpSpPr/>
          <p:nvPr/>
        </p:nvGrpSpPr>
        <p:grpSpPr>
          <a:xfrm>
            <a:off x="7141900" y="3168204"/>
            <a:ext cx="281057" cy="351010"/>
            <a:chOff x="7141900" y="3349204"/>
            <a:chExt cx="281057" cy="351010"/>
          </a:xfrm>
        </p:grpSpPr>
        <p:sp>
          <p:nvSpPr>
            <p:cNvPr id="8870" name="Google Shape;8870;p5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59"/>
          <p:cNvGrpSpPr/>
          <p:nvPr/>
        </p:nvGrpSpPr>
        <p:grpSpPr>
          <a:xfrm>
            <a:off x="5314188" y="3169032"/>
            <a:ext cx="363752" cy="353113"/>
            <a:chOff x="5314188" y="3350032"/>
            <a:chExt cx="363752" cy="353113"/>
          </a:xfrm>
        </p:grpSpPr>
        <p:sp>
          <p:nvSpPr>
            <p:cNvPr id="8874" name="Google Shape;8874;p5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6" name="Google Shape;8876;p59"/>
          <p:cNvGrpSpPr/>
          <p:nvPr/>
        </p:nvGrpSpPr>
        <p:grpSpPr>
          <a:xfrm>
            <a:off x="5829984" y="3169032"/>
            <a:ext cx="220755" cy="352348"/>
            <a:chOff x="5829984" y="3350032"/>
            <a:chExt cx="220755" cy="352348"/>
          </a:xfrm>
        </p:grpSpPr>
        <p:sp>
          <p:nvSpPr>
            <p:cNvPr id="8877" name="Google Shape;8877;p5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59"/>
          <p:cNvGrpSpPr/>
          <p:nvPr/>
        </p:nvGrpSpPr>
        <p:grpSpPr>
          <a:xfrm>
            <a:off x="4882170" y="3168841"/>
            <a:ext cx="358464" cy="352316"/>
            <a:chOff x="4882170" y="3349841"/>
            <a:chExt cx="358464" cy="352316"/>
          </a:xfrm>
        </p:grpSpPr>
        <p:sp>
          <p:nvSpPr>
            <p:cNvPr id="8882" name="Google Shape;8882;p5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4" name="Google Shape;8884;p5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6" name="Google Shape;8886;p59"/>
          <p:cNvGrpSpPr/>
          <p:nvPr/>
        </p:nvGrpSpPr>
        <p:grpSpPr>
          <a:xfrm>
            <a:off x="3044965" y="2254220"/>
            <a:ext cx="400194" cy="324316"/>
            <a:chOff x="3044965" y="2435220"/>
            <a:chExt cx="400194" cy="324316"/>
          </a:xfrm>
        </p:grpSpPr>
        <p:sp>
          <p:nvSpPr>
            <p:cNvPr id="8887" name="Google Shape;8887;p5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59"/>
          <p:cNvGrpSpPr/>
          <p:nvPr/>
        </p:nvGrpSpPr>
        <p:grpSpPr>
          <a:xfrm>
            <a:off x="6203579" y="3167981"/>
            <a:ext cx="351615" cy="350373"/>
            <a:chOff x="6203579" y="3348981"/>
            <a:chExt cx="351615" cy="350373"/>
          </a:xfrm>
        </p:grpSpPr>
        <p:sp>
          <p:nvSpPr>
            <p:cNvPr id="8891" name="Google Shape;8891;p5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9"/>
          <p:cNvGrpSpPr/>
          <p:nvPr/>
        </p:nvGrpSpPr>
        <p:grpSpPr>
          <a:xfrm>
            <a:off x="4878379" y="2292892"/>
            <a:ext cx="367161" cy="287523"/>
            <a:chOff x="4878379" y="2473892"/>
            <a:chExt cx="367161" cy="287523"/>
          </a:xfrm>
        </p:grpSpPr>
        <p:sp>
          <p:nvSpPr>
            <p:cNvPr id="8897" name="Google Shape;8897;p5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9"/>
          <p:cNvGrpSpPr/>
          <p:nvPr/>
        </p:nvGrpSpPr>
        <p:grpSpPr>
          <a:xfrm>
            <a:off x="1325719" y="2706689"/>
            <a:ext cx="290581" cy="372481"/>
            <a:chOff x="1325719" y="2887689"/>
            <a:chExt cx="290581" cy="372481"/>
          </a:xfrm>
        </p:grpSpPr>
        <p:sp>
          <p:nvSpPr>
            <p:cNvPr id="8903" name="Google Shape;8903;p5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5" name="Google Shape;8905;p5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6" name="Google Shape;8906;p59"/>
          <p:cNvGrpSpPr/>
          <p:nvPr/>
        </p:nvGrpSpPr>
        <p:grpSpPr>
          <a:xfrm>
            <a:off x="3510335" y="2711499"/>
            <a:ext cx="360726" cy="361204"/>
            <a:chOff x="3510335" y="2892499"/>
            <a:chExt cx="360726" cy="361204"/>
          </a:xfrm>
        </p:grpSpPr>
        <p:sp>
          <p:nvSpPr>
            <p:cNvPr id="8907" name="Google Shape;8907;p5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9"/>
          <p:cNvGrpSpPr/>
          <p:nvPr/>
        </p:nvGrpSpPr>
        <p:grpSpPr>
          <a:xfrm>
            <a:off x="3086313" y="2696049"/>
            <a:ext cx="320143" cy="392581"/>
            <a:chOff x="3086313" y="2877049"/>
            <a:chExt cx="320143" cy="392581"/>
          </a:xfrm>
        </p:grpSpPr>
        <p:sp>
          <p:nvSpPr>
            <p:cNvPr id="8913" name="Google Shape;8913;p5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5" name="Google Shape;8925;p5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6" name="Google Shape;8926;p59"/>
          <p:cNvGrpSpPr/>
          <p:nvPr/>
        </p:nvGrpSpPr>
        <p:grpSpPr>
          <a:xfrm>
            <a:off x="861113" y="2704746"/>
            <a:ext cx="333809" cy="373277"/>
            <a:chOff x="861113" y="2885746"/>
            <a:chExt cx="333809" cy="373277"/>
          </a:xfrm>
        </p:grpSpPr>
        <p:sp>
          <p:nvSpPr>
            <p:cNvPr id="8927" name="Google Shape;8927;p5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5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2" name="Google Shape;8932;p59"/>
          <p:cNvGrpSpPr/>
          <p:nvPr/>
        </p:nvGrpSpPr>
        <p:grpSpPr>
          <a:xfrm>
            <a:off x="1297654" y="1323481"/>
            <a:ext cx="349354" cy="362223"/>
            <a:chOff x="1297654" y="1504481"/>
            <a:chExt cx="349354" cy="362223"/>
          </a:xfrm>
        </p:grpSpPr>
        <p:sp>
          <p:nvSpPr>
            <p:cNvPr id="8933" name="Google Shape;8933;p5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6" name="Google Shape;8936;p5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7" name="Google Shape;8937;p59"/>
          <p:cNvGrpSpPr/>
          <p:nvPr/>
        </p:nvGrpSpPr>
        <p:grpSpPr>
          <a:xfrm>
            <a:off x="852385" y="1329916"/>
            <a:ext cx="353145" cy="351998"/>
            <a:chOff x="852385" y="1510916"/>
            <a:chExt cx="353145" cy="351998"/>
          </a:xfrm>
        </p:grpSpPr>
        <p:sp>
          <p:nvSpPr>
            <p:cNvPr id="8938" name="Google Shape;8938;p5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59"/>
          <p:cNvGrpSpPr/>
          <p:nvPr/>
        </p:nvGrpSpPr>
        <p:grpSpPr>
          <a:xfrm>
            <a:off x="1745217" y="1334471"/>
            <a:ext cx="343269" cy="342505"/>
            <a:chOff x="1745217" y="1515471"/>
            <a:chExt cx="343269" cy="342505"/>
          </a:xfrm>
        </p:grpSpPr>
        <p:sp>
          <p:nvSpPr>
            <p:cNvPr id="8942" name="Google Shape;8942;p5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6" name="Google Shape;8946;p5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7" name="Google Shape;8947;p59"/>
          <p:cNvGrpSpPr/>
          <p:nvPr/>
        </p:nvGrpSpPr>
        <p:grpSpPr>
          <a:xfrm>
            <a:off x="3042703" y="1348137"/>
            <a:ext cx="411535" cy="315587"/>
            <a:chOff x="3042703" y="1529137"/>
            <a:chExt cx="411535" cy="315587"/>
          </a:xfrm>
        </p:grpSpPr>
        <p:sp>
          <p:nvSpPr>
            <p:cNvPr id="8948" name="Google Shape;8948;p5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59"/>
          <p:cNvGrpSpPr/>
          <p:nvPr/>
        </p:nvGrpSpPr>
        <p:grpSpPr>
          <a:xfrm>
            <a:off x="2629289" y="1363682"/>
            <a:ext cx="350501" cy="284497"/>
            <a:chOff x="2629289" y="1544682"/>
            <a:chExt cx="350501" cy="284497"/>
          </a:xfrm>
        </p:grpSpPr>
        <p:sp>
          <p:nvSpPr>
            <p:cNvPr id="8959" name="Google Shape;8959;p5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59"/>
          <p:cNvGrpSpPr/>
          <p:nvPr/>
        </p:nvGrpSpPr>
        <p:grpSpPr>
          <a:xfrm>
            <a:off x="5305077" y="1321633"/>
            <a:ext cx="367893" cy="365218"/>
            <a:chOff x="5305077" y="1502633"/>
            <a:chExt cx="367893" cy="365218"/>
          </a:xfrm>
        </p:grpSpPr>
        <p:sp>
          <p:nvSpPr>
            <p:cNvPr id="8965" name="Google Shape;8965;p5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59"/>
          <p:cNvGrpSpPr/>
          <p:nvPr/>
        </p:nvGrpSpPr>
        <p:grpSpPr>
          <a:xfrm>
            <a:off x="7100170" y="1319117"/>
            <a:ext cx="368308" cy="367033"/>
            <a:chOff x="7100170" y="1500117"/>
            <a:chExt cx="368308" cy="367033"/>
          </a:xfrm>
        </p:grpSpPr>
        <p:sp>
          <p:nvSpPr>
            <p:cNvPr id="8968" name="Google Shape;8968;p5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1" name="Google Shape;8981;p5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59"/>
          <p:cNvGrpSpPr/>
          <p:nvPr/>
        </p:nvGrpSpPr>
        <p:grpSpPr>
          <a:xfrm>
            <a:off x="6649231" y="1319021"/>
            <a:ext cx="390287" cy="367065"/>
            <a:chOff x="6649231" y="1500021"/>
            <a:chExt cx="390287" cy="367065"/>
          </a:xfrm>
        </p:grpSpPr>
        <p:sp>
          <p:nvSpPr>
            <p:cNvPr id="8983" name="Google Shape;8983;p5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59"/>
          <p:cNvGrpSpPr/>
          <p:nvPr/>
        </p:nvGrpSpPr>
        <p:grpSpPr>
          <a:xfrm>
            <a:off x="5746938" y="1362503"/>
            <a:ext cx="387261" cy="280356"/>
            <a:chOff x="5746938" y="1543503"/>
            <a:chExt cx="387261" cy="280356"/>
          </a:xfrm>
        </p:grpSpPr>
        <p:sp>
          <p:nvSpPr>
            <p:cNvPr id="8996" name="Google Shape;8996;p5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59"/>
          <p:cNvGrpSpPr/>
          <p:nvPr/>
        </p:nvGrpSpPr>
        <p:grpSpPr>
          <a:xfrm>
            <a:off x="6196730" y="1344346"/>
            <a:ext cx="369072" cy="317467"/>
            <a:chOff x="6196730" y="1525346"/>
            <a:chExt cx="369072" cy="317467"/>
          </a:xfrm>
        </p:grpSpPr>
        <p:sp>
          <p:nvSpPr>
            <p:cNvPr id="8999" name="Google Shape;8999;p5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59"/>
          <p:cNvGrpSpPr/>
          <p:nvPr/>
        </p:nvGrpSpPr>
        <p:grpSpPr>
          <a:xfrm>
            <a:off x="4940592" y="1319690"/>
            <a:ext cx="246558" cy="367161"/>
            <a:chOff x="4940592" y="1500690"/>
            <a:chExt cx="246558" cy="367161"/>
          </a:xfrm>
        </p:grpSpPr>
        <p:sp>
          <p:nvSpPr>
            <p:cNvPr id="9003" name="Google Shape;9003;p5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9"/>
          <p:cNvGrpSpPr/>
          <p:nvPr/>
        </p:nvGrpSpPr>
        <p:grpSpPr>
          <a:xfrm>
            <a:off x="7964906" y="1318894"/>
            <a:ext cx="380858" cy="367575"/>
            <a:chOff x="7964906" y="1499894"/>
            <a:chExt cx="380858" cy="367575"/>
          </a:xfrm>
        </p:grpSpPr>
        <p:sp>
          <p:nvSpPr>
            <p:cNvPr id="9008" name="Google Shape;9008;p5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1" name="Google Shape;9011;p5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2" name="Google Shape;9012;p59"/>
          <p:cNvGrpSpPr/>
          <p:nvPr/>
        </p:nvGrpSpPr>
        <p:grpSpPr>
          <a:xfrm>
            <a:off x="8007400" y="2721278"/>
            <a:ext cx="285230" cy="355597"/>
            <a:chOff x="8007400" y="2902278"/>
            <a:chExt cx="285230" cy="355597"/>
          </a:xfrm>
        </p:grpSpPr>
        <p:sp>
          <p:nvSpPr>
            <p:cNvPr id="9013" name="Google Shape;9013;p5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59"/>
          <p:cNvGrpSpPr/>
          <p:nvPr/>
        </p:nvGrpSpPr>
        <p:grpSpPr>
          <a:xfrm>
            <a:off x="6219124" y="2721788"/>
            <a:ext cx="318231" cy="355470"/>
            <a:chOff x="6219124" y="2902788"/>
            <a:chExt cx="318231" cy="355470"/>
          </a:xfrm>
        </p:grpSpPr>
        <p:sp>
          <p:nvSpPr>
            <p:cNvPr id="9016" name="Google Shape;9016;p5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59"/>
          <p:cNvGrpSpPr/>
          <p:nvPr/>
        </p:nvGrpSpPr>
        <p:grpSpPr>
          <a:xfrm>
            <a:off x="4969421" y="2721852"/>
            <a:ext cx="185109" cy="355406"/>
            <a:chOff x="4969421" y="2902852"/>
            <a:chExt cx="185109" cy="355406"/>
          </a:xfrm>
        </p:grpSpPr>
        <p:sp>
          <p:nvSpPr>
            <p:cNvPr id="9020" name="Google Shape;9020;p5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6" name="Google Shape;9026;p5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8" name="Google Shape;9028;p59"/>
          <p:cNvGrpSpPr/>
          <p:nvPr/>
        </p:nvGrpSpPr>
        <p:grpSpPr>
          <a:xfrm>
            <a:off x="6685259" y="2721852"/>
            <a:ext cx="311414" cy="355406"/>
            <a:chOff x="6685259" y="2902852"/>
            <a:chExt cx="311414" cy="355406"/>
          </a:xfrm>
        </p:grpSpPr>
        <p:sp>
          <p:nvSpPr>
            <p:cNvPr id="9029" name="Google Shape;9029;p5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59"/>
          <p:cNvGrpSpPr/>
          <p:nvPr/>
        </p:nvGrpSpPr>
        <p:grpSpPr>
          <a:xfrm>
            <a:off x="5309250" y="2722170"/>
            <a:ext cx="359579" cy="355852"/>
            <a:chOff x="5309250" y="2903170"/>
            <a:chExt cx="359579" cy="355852"/>
          </a:xfrm>
        </p:grpSpPr>
        <p:sp>
          <p:nvSpPr>
            <p:cNvPr id="9033" name="Google Shape;9033;p5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59"/>
          <p:cNvGrpSpPr/>
          <p:nvPr/>
        </p:nvGrpSpPr>
        <p:grpSpPr>
          <a:xfrm>
            <a:off x="2199565" y="2240172"/>
            <a:ext cx="312179" cy="353431"/>
            <a:chOff x="2199565" y="2421172"/>
            <a:chExt cx="312179" cy="353431"/>
          </a:xfrm>
        </p:grpSpPr>
        <p:sp>
          <p:nvSpPr>
            <p:cNvPr id="9037" name="Google Shape;9037;p5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59"/>
          <p:cNvGrpSpPr/>
          <p:nvPr/>
        </p:nvGrpSpPr>
        <p:grpSpPr>
          <a:xfrm>
            <a:off x="1750887" y="2244727"/>
            <a:ext cx="320143" cy="343269"/>
            <a:chOff x="1750887" y="2425727"/>
            <a:chExt cx="320143" cy="343269"/>
          </a:xfrm>
        </p:grpSpPr>
        <p:sp>
          <p:nvSpPr>
            <p:cNvPr id="9040" name="Google Shape;9040;p5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59"/>
          <p:cNvGrpSpPr/>
          <p:nvPr/>
        </p:nvGrpSpPr>
        <p:grpSpPr>
          <a:xfrm>
            <a:off x="1298037" y="2244727"/>
            <a:ext cx="338364" cy="342887"/>
            <a:chOff x="1298037" y="2425727"/>
            <a:chExt cx="338364" cy="342887"/>
          </a:xfrm>
        </p:grpSpPr>
        <p:sp>
          <p:nvSpPr>
            <p:cNvPr id="9043" name="Google Shape;9043;p5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7" name="Google Shape;9047;p5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8" name="Google Shape;9048;p59"/>
          <p:cNvGrpSpPr/>
          <p:nvPr/>
        </p:nvGrpSpPr>
        <p:grpSpPr>
          <a:xfrm>
            <a:off x="3974207" y="2248009"/>
            <a:ext cx="320143" cy="338491"/>
            <a:chOff x="3974207" y="2429009"/>
            <a:chExt cx="320143" cy="338491"/>
          </a:xfrm>
        </p:grpSpPr>
        <p:sp>
          <p:nvSpPr>
            <p:cNvPr id="9049" name="Google Shape;9049;p5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59"/>
          <p:cNvGrpSpPr/>
          <p:nvPr/>
        </p:nvGrpSpPr>
        <p:grpSpPr>
          <a:xfrm>
            <a:off x="2623237" y="2250047"/>
            <a:ext cx="355024" cy="332630"/>
            <a:chOff x="2623237" y="2431047"/>
            <a:chExt cx="355024" cy="332630"/>
          </a:xfrm>
        </p:grpSpPr>
        <p:sp>
          <p:nvSpPr>
            <p:cNvPr id="9052" name="Google Shape;9052;p5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59"/>
          <p:cNvGrpSpPr/>
          <p:nvPr/>
        </p:nvGrpSpPr>
        <p:grpSpPr>
          <a:xfrm>
            <a:off x="6657194" y="2253073"/>
            <a:ext cx="375507" cy="367925"/>
            <a:chOff x="6657194" y="2434073"/>
            <a:chExt cx="375507" cy="367925"/>
          </a:xfrm>
        </p:grpSpPr>
        <p:sp>
          <p:nvSpPr>
            <p:cNvPr id="9057" name="Google Shape;9057;p5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59"/>
          <p:cNvGrpSpPr/>
          <p:nvPr/>
        </p:nvGrpSpPr>
        <p:grpSpPr>
          <a:xfrm>
            <a:off x="7101317" y="2260655"/>
            <a:ext cx="367925" cy="352380"/>
            <a:chOff x="7101317" y="2441655"/>
            <a:chExt cx="367925" cy="352380"/>
          </a:xfrm>
        </p:grpSpPr>
        <p:sp>
          <p:nvSpPr>
            <p:cNvPr id="9061" name="Google Shape;9061;p5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59"/>
          <p:cNvGrpSpPr/>
          <p:nvPr/>
        </p:nvGrpSpPr>
        <p:grpSpPr>
          <a:xfrm>
            <a:off x="5756399" y="2253456"/>
            <a:ext cx="367925" cy="367161"/>
            <a:chOff x="5756399" y="2434456"/>
            <a:chExt cx="367925" cy="367161"/>
          </a:xfrm>
        </p:grpSpPr>
        <p:sp>
          <p:nvSpPr>
            <p:cNvPr id="9064" name="Google Shape;9064;p5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1" name="Google Shape;9071;p5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3" name="Google Shape;9073;p59"/>
          <p:cNvGrpSpPr/>
          <p:nvPr/>
        </p:nvGrpSpPr>
        <p:grpSpPr>
          <a:xfrm>
            <a:off x="7964906" y="2253073"/>
            <a:ext cx="373627" cy="367925"/>
            <a:chOff x="7964906" y="2434073"/>
            <a:chExt cx="373627" cy="367925"/>
          </a:xfrm>
        </p:grpSpPr>
        <p:sp>
          <p:nvSpPr>
            <p:cNvPr id="9074" name="Google Shape;9074;p5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9"/>
          <p:cNvGrpSpPr/>
          <p:nvPr/>
        </p:nvGrpSpPr>
        <p:grpSpPr>
          <a:xfrm>
            <a:off x="6194086" y="2256737"/>
            <a:ext cx="369837" cy="360471"/>
            <a:chOff x="6194086" y="2437737"/>
            <a:chExt cx="369837" cy="360471"/>
          </a:xfrm>
        </p:grpSpPr>
        <p:sp>
          <p:nvSpPr>
            <p:cNvPr id="9077" name="Google Shape;9077;p5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9" name="Google Shape;9079;p5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080" name="Google Shape;9080;p5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84" name="Shape 9084"/>
        <p:cNvGrpSpPr/>
        <p:nvPr/>
      </p:nvGrpSpPr>
      <p:grpSpPr>
        <a:xfrm>
          <a:off x="0" y="0"/>
          <a:ext cx="0" cy="0"/>
          <a:chOff x="0" y="0"/>
          <a:chExt cx="0" cy="0"/>
        </a:xfrm>
      </p:grpSpPr>
      <p:grpSp>
        <p:nvGrpSpPr>
          <p:cNvPr id="9085" name="Google Shape;9085;p60"/>
          <p:cNvGrpSpPr/>
          <p:nvPr/>
        </p:nvGrpSpPr>
        <p:grpSpPr>
          <a:xfrm>
            <a:off x="3122257" y="1334344"/>
            <a:ext cx="294850" cy="349434"/>
            <a:chOff x="3122257" y="1508594"/>
            <a:chExt cx="294850" cy="349434"/>
          </a:xfrm>
        </p:grpSpPr>
        <p:sp>
          <p:nvSpPr>
            <p:cNvPr id="9086" name="Google Shape;9086;p6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0"/>
          <p:cNvGrpSpPr/>
          <p:nvPr/>
        </p:nvGrpSpPr>
        <p:grpSpPr>
          <a:xfrm>
            <a:off x="910723" y="1333962"/>
            <a:ext cx="251660" cy="350166"/>
            <a:chOff x="910723" y="1508212"/>
            <a:chExt cx="251660" cy="350166"/>
          </a:xfrm>
        </p:grpSpPr>
        <p:sp>
          <p:nvSpPr>
            <p:cNvPr id="9092" name="Google Shape;9092;p6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60"/>
          <p:cNvGrpSpPr/>
          <p:nvPr/>
        </p:nvGrpSpPr>
        <p:grpSpPr>
          <a:xfrm>
            <a:off x="1308631" y="1333580"/>
            <a:ext cx="350166" cy="350198"/>
            <a:chOff x="1308631" y="1507830"/>
            <a:chExt cx="350166" cy="350198"/>
          </a:xfrm>
        </p:grpSpPr>
        <p:sp>
          <p:nvSpPr>
            <p:cNvPr id="9110" name="Google Shape;9110;p6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60"/>
          <p:cNvGrpSpPr/>
          <p:nvPr/>
        </p:nvGrpSpPr>
        <p:grpSpPr>
          <a:xfrm>
            <a:off x="1756921" y="1335489"/>
            <a:ext cx="345997" cy="345997"/>
            <a:chOff x="1756921" y="1509739"/>
            <a:chExt cx="345997" cy="345997"/>
          </a:xfrm>
        </p:grpSpPr>
        <p:sp>
          <p:nvSpPr>
            <p:cNvPr id="9115" name="Google Shape;9115;p6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0"/>
          <p:cNvGrpSpPr/>
          <p:nvPr/>
        </p:nvGrpSpPr>
        <p:grpSpPr>
          <a:xfrm>
            <a:off x="2216956" y="1336253"/>
            <a:ext cx="318721" cy="345615"/>
            <a:chOff x="2216956" y="1510503"/>
            <a:chExt cx="318721" cy="345615"/>
          </a:xfrm>
        </p:grpSpPr>
        <p:sp>
          <p:nvSpPr>
            <p:cNvPr id="9133" name="Google Shape;9133;p6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60"/>
          <p:cNvGrpSpPr/>
          <p:nvPr/>
        </p:nvGrpSpPr>
        <p:grpSpPr>
          <a:xfrm>
            <a:off x="3988156" y="1394211"/>
            <a:ext cx="349052" cy="230049"/>
            <a:chOff x="3988156" y="1568461"/>
            <a:chExt cx="349052" cy="230049"/>
          </a:xfrm>
        </p:grpSpPr>
        <p:sp>
          <p:nvSpPr>
            <p:cNvPr id="9139" name="Google Shape;9139;p6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60"/>
          <p:cNvGrpSpPr/>
          <p:nvPr/>
        </p:nvGrpSpPr>
        <p:grpSpPr>
          <a:xfrm>
            <a:off x="2633037" y="1325623"/>
            <a:ext cx="379002" cy="366112"/>
            <a:chOff x="2633037" y="1499873"/>
            <a:chExt cx="379002" cy="366112"/>
          </a:xfrm>
        </p:grpSpPr>
        <p:sp>
          <p:nvSpPr>
            <p:cNvPr id="9147" name="Google Shape;9147;p6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60"/>
          <p:cNvGrpSpPr/>
          <p:nvPr/>
        </p:nvGrpSpPr>
        <p:grpSpPr>
          <a:xfrm>
            <a:off x="6675256" y="1341919"/>
            <a:ext cx="327823" cy="357009"/>
            <a:chOff x="6675256" y="1516169"/>
            <a:chExt cx="327823" cy="357009"/>
          </a:xfrm>
        </p:grpSpPr>
        <p:sp>
          <p:nvSpPr>
            <p:cNvPr id="9154" name="Google Shape;9154;p6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60"/>
          <p:cNvGrpSpPr/>
          <p:nvPr/>
        </p:nvGrpSpPr>
        <p:grpSpPr>
          <a:xfrm>
            <a:off x="8020159" y="1342301"/>
            <a:ext cx="300897" cy="356627"/>
            <a:chOff x="8020159" y="1516551"/>
            <a:chExt cx="300897" cy="356627"/>
          </a:xfrm>
        </p:grpSpPr>
        <p:sp>
          <p:nvSpPr>
            <p:cNvPr id="9164" name="Google Shape;9164;p6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0"/>
          <p:cNvGrpSpPr/>
          <p:nvPr/>
        </p:nvGrpSpPr>
        <p:grpSpPr>
          <a:xfrm>
            <a:off x="5377363" y="1341919"/>
            <a:ext cx="257357" cy="356627"/>
            <a:chOff x="5377363" y="1516169"/>
            <a:chExt cx="257357" cy="356627"/>
          </a:xfrm>
        </p:grpSpPr>
        <p:sp>
          <p:nvSpPr>
            <p:cNvPr id="9170" name="Google Shape;9170;p6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60"/>
          <p:cNvGrpSpPr/>
          <p:nvPr/>
        </p:nvGrpSpPr>
        <p:grpSpPr>
          <a:xfrm>
            <a:off x="4880567" y="1361620"/>
            <a:ext cx="356245" cy="317607"/>
            <a:chOff x="4880567" y="1535870"/>
            <a:chExt cx="356245" cy="317607"/>
          </a:xfrm>
        </p:grpSpPr>
        <p:sp>
          <p:nvSpPr>
            <p:cNvPr id="9188" name="Google Shape;9188;p6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0"/>
          <p:cNvGrpSpPr/>
          <p:nvPr/>
        </p:nvGrpSpPr>
        <p:grpSpPr>
          <a:xfrm>
            <a:off x="5771483" y="1341537"/>
            <a:ext cx="357359" cy="357391"/>
            <a:chOff x="5771483" y="1515787"/>
            <a:chExt cx="357359" cy="357391"/>
          </a:xfrm>
        </p:grpSpPr>
        <p:sp>
          <p:nvSpPr>
            <p:cNvPr id="9194" name="Google Shape;9194;p6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60"/>
          <p:cNvGrpSpPr/>
          <p:nvPr/>
        </p:nvGrpSpPr>
        <p:grpSpPr>
          <a:xfrm>
            <a:off x="7121669" y="1359360"/>
            <a:ext cx="321362" cy="321362"/>
            <a:chOff x="7121669" y="1533610"/>
            <a:chExt cx="321362" cy="321362"/>
          </a:xfrm>
        </p:grpSpPr>
        <p:sp>
          <p:nvSpPr>
            <p:cNvPr id="9199" name="Google Shape;9199;p6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60"/>
          <p:cNvGrpSpPr/>
          <p:nvPr/>
        </p:nvGrpSpPr>
        <p:grpSpPr>
          <a:xfrm>
            <a:off x="7562766" y="1340614"/>
            <a:ext cx="327059" cy="360192"/>
            <a:chOff x="7562766" y="1514864"/>
            <a:chExt cx="327059" cy="360192"/>
          </a:xfrm>
        </p:grpSpPr>
        <p:sp>
          <p:nvSpPr>
            <p:cNvPr id="9204" name="Google Shape;9204;p6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60"/>
          <p:cNvGrpSpPr/>
          <p:nvPr/>
        </p:nvGrpSpPr>
        <p:grpSpPr>
          <a:xfrm>
            <a:off x="6221229" y="1324423"/>
            <a:ext cx="361636" cy="362183"/>
            <a:chOff x="6259175" y="1559008"/>
            <a:chExt cx="271743" cy="272093"/>
          </a:xfrm>
        </p:grpSpPr>
        <p:sp>
          <p:nvSpPr>
            <p:cNvPr id="9209" name="Google Shape;9209;p6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0"/>
          <p:cNvGrpSpPr/>
          <p:nvPr/>
        </p:nvGrpSpPr>
        <p:grpSpPr>
          <a:xfrm>
            <a:off x="6671087" y="1835054"/>
            <a:ext cx="332757" cy="281833"/>
            <a:chOff x="6671087" y="2009304"/>
            <a:chExt cx="332757" cy="281833"/>
          </a:xfrm>
        </p:grpSpPr>
        <p:sp>
          <p:nvSpPr>
            <p:cNvPr id="9227" name="Google Shape;9227;p6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6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60"/>
          <p:cNvGrpSpPr/>
          <p:nvPr/>
        </p:nvGrpSpPr>
        <p:grpSpPr>
          <a:xfrm>
            <a:off x="2201806" y="1802335"/>
            <a:ext cx="349784" cy="349434"/>
            <a:chOff x="2201806" y="1976585"/>
            <a:chExt cx="349784" cy="349434"/>
          </a:xfrm>
        </p:grpSpPr>
        <p:sp>
          <p:nvSpPr>
            <p:cNvPr id="9231" name="Google Shape;9231;p6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60"/>
          <p:cNvGrpSpPr/>
          <p:nvPr/>
        </p:nvGrpSpPr>
        <p:grpSpPr>
          <a:xfrm>
            <a:off x="3094217" y="1802335"/>
            <a:ext cx="350198" cy="350548"/>
            <a:chOff x="3094217" y="1976585"/>
            <a:chExt cx="350198" cy="350548"/>
          </a:xfrm>
        </p:grpSpPr>
        <p:sp>
          <p:nvSpPr>
            <p:cNvPr id="9236" name="Google Shape;9236;p6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9" name="Google Shape;9249;p6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0" name="Google Shape;9250;p60"/>
          <p:cNvGrpSpPr/>
          <p:nvPr/>
        </p:nvGrpSpPr>
        <p:grpSpPr>
          <a:xfrm>
            <a:off x="3979435" y="1802335"/>
            <a:ext cx="345265" cy="349848"/>
            <a:chOff x="3979435" y="1976585"/>
            <a:chExt cx="345265" cy="349848"/>
          </a:xfrm>
        </p:grpSpPr>
        <p:sp>
          <p:nvSpPr>
            <p:cNvPr id="9251" name="Google Shape;9251;p6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0"/>
          <p:cNvGrpSpPr/>
          <p:nvPr/>
        </p:nvGrpSpPr>
        <p:grpSpPr>
          <a:xfrm>
            <a:off x="3541011" y="1334344"/>
            <a:ext cx="350166" cy="349434"/>
            <a:chOff x="3541011" y="1508594"/>
            <a:chExt cx="350166" cy="349434"/>
          </a:xfrm>
        </p:grpSpPr>
        <p:sp>
          <p:nvSpPr>
            <p:cNvPr id="9269" name="Google Shape;9269;p6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60"/>
          <p:cNvGrpSpPr/>
          <p:nvPr/>
        </p:nvGrpSpPr>
        <p:grpSpPr>
          <a:xfrm>
            <a:off x="3576626" y="1801571"/>
            <a:ext cx="284251" cy="351694"/>
            <a:chOff x="3576626" y="1975821"/>
            <a:chExt cx="284251" cy="351694"/>
          </a:xfrm>
        </p:grpSpPr>
        <p:sp>
          <p:nvSpPr>
            <p:cNvPr id="9283" name="Google Shape;9283;p6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60"/>
          <p:cNvGrpSpPr/>
          <p:nvPr/>
        </p:nvGrpSpPr>
        <p:grpSpPr>
          <a:xfrm>
            <a:off x="2722090" y="2715912"/>
            <a:ext cx="238770" cy="371841"/>
            <a:chOff x="2722090" y="2890162"/>
            <a:chExt cx="238770" cy="371841"/>
          </a:xfrm>
        </p:grpSpPr>
        <p:sp>
          <p:nvSpPr>
            <p:cNvPr id="9287" name="Google Shape;9287;p6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0" name="Google Shape;9290;p6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60"/>
          <p:cNvGrpSpPr/>
          <p:nvPr/>
        </p:nvGrpSpPr>
        <p:grpSpPr>
          <a:xfrm>
            <a:off x="6216367" y="1795906"/>
            <a:ext cx="361147" cy="361147"/>
            <a:chOff x="6216367" y="1970156"/>
            <a:chExt cx="361147" cy="361147"/>
          </a:xfrm>
        </p:grpSpPr>
        <p:sp>
          <p:nvSpPr>
            <p:cNvPr id="9292" name="Google Shape;9292;p6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60"/>
          <p:cNvGrpSpPr/>
          <p:nvPr/>
        </p:nvGrpSpPr>
        <p:grpSpPr>
          <a:xfrm>
            <a:off x="1289311" y="2751972"/>
            <a:ext cx="408156" cy="299783"/>
            <a:chOff x="1289311" y="2926222"/>
            <a:chExt cx="408156" cy="299783"/>
          </a:xfrm>
        </p:grpSpPr>
        <p:sp>
          <p:nvSpPr>
            <p:cNvPr id="9297" name="Google Shape;9297;p6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60"/>
          <p:cNvGrpSpPr/>
          <p:nvPr/>
        </p:nvGrpSpPr>
        <p:grpSpPr>
          <a:xfrm>
            <a:off x="7978465" y="1795142"/>
            <a:ext cx="361147" cy="360797"/>
            <a:chOff x="7978465" y="1969392"/>
            <a:chExt cx="361147" cy="360797"/>
          </a:xfrm>
        </p:grpSpPr>
        <p:sp>
          <p:nvSpPr>
            <p:cNvPr id="9300" name="Google Shape;9300;p6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6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60"/>
          <p:cNvGrpSpPr/>
          <p:nvPr/>
        </p:nvGrpSpPr>
        <p:grpSpPr>
          <a:xfrm>
            <a:off x="854261" y="2734563"/>
            <a:ext cx="377474" cy="335748"/>
            <a:chOff x="854261" y="2908813"/>
            <a:chExt cx="377474" cy="335748"/>
          </a:xfrm>
        </p:grpSpPr>
        <p:sp>
          <p:nvSpPr>
            <p:cNvPr id="9311" name="Google Shape;9311;p6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0"/>
          <p:cNvGrpSpPr/>
          <p:nvPr/>
        </p:nvGrpSpPr>
        <p:grpSpPr>
          <a:xfrm>
            <a:off x="1749728" y="2720527"/>
            <a:ext cx="386927" cy="363438"/>
            <a:chOff x="1749728" y="2894777"/>
            <a:chExt cx="386927" cy="363438"/>
          </a:xfrm>
        </p:grpSpPr>
        <p:sp>
          <p:nvSpPr>
            <p:cNvPr id="9317" name="Google Shape;9317;p6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60"/>
          <p:cNvGrpSpPr/>
          <p:nvPr/>
        </p:nvGrpSpPr>
        <p:grpSpPr>
          <a:xfrm>
            <a:off x="7098912" y="1795142"/>
            <a:ext cx="359651" cy="361560"/>
            <a:chOff x="7098912" y="1969392"/>
            <a:chExt cx="359651" cy="361560"/>
          </a:xfrm>
        </p:grpSpPr>
        <p:sp>
          <p:nvSpPr>
            <p:cNvPr id="9325" name="Google Shape;9325;p6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8" name="Google Shape;9338;p6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9" name="Google Shape;9339;p60"/>
          <p:cNvGrpSpPr/>
          <p:nvPr/>
        </p:nvGrpSpPr>
        <p:grpSpPr>
          <a:xfrm>
            <a:off x="5352728" y="1815989"/>
            <a:ext cx="327091" cy="322508"/>
            <a:chOff x="5352728" y="1990239"/>
            <a:chExt cx="327091" cy="322508"/>
          </a:xfrm>
        </p:grpSpPr>
        <p:sp>
          <p:nvSpPr>
            <p:cNvPr id="9340" name="Google Shape;9340;p6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0"/>
          <p:cNvGrpSpPr/>
          <p:nvPr/>
        </p:nvGrpSpPr>
        <p:grpSpPr>
          <a:xfrm>
            <a:off x="7538896" y="1795906"/>
            <a:ext cx="361147" cy="361529"/>
            <a:chOff x="7538896" y="1970156"/>
            <a:chExt cx="361147" cy="361529"/>
          </a:xfrm>
        </p:grpSpPr>
        <p:sp>
          <p:nvSpPr>
            <p:cNvPr id="9344" name="Google Shape;9344;p6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60"/>
          <p:cNvGrpSpPr/>
          <p:nvPr/>
        </p:nvGrpSpPr>
        <p:grpSpPr>
          <a:xfrm>
            <a:off x="4896099" y="1796670"/>
            <a:ext cx="358155" cy="358123"/>
            <a:chOff x="4896099" y="1970920"/>
            <a:chExt cx="358155" cy="358123"/>
          </a:xfrm>
        </p:grpSpPr>
        <p:sp>
          <p:nvSpPr>
            <p:cNvPr id="9351" name="Google Shape;9351;p6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60"/>
          <p:cNvGrpSpPr/>
          <p:nvPr/>
        </p:nvGrpSpPr>
        <p:grpSpPr>
          <a:xfrm>
            <a:off x="4048787" y="2802769"/>
            <a:ext cx="283488" cy="198604"/>
            <a:chOff x="4048787" y="2977019"/>
            <a:chExt cx="283488" cy="198604"/>
          </a:xfrm>
        </p:grpSpPr>
        <p:sp>
          <p:nvSpPr>
            <p:cNvPr id="9355" name="Google Shape;9355;p6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0"/>
          <p:cNvGrpSpPr/>
          <p:nvPr/>
        </p:nvGrpSpPr>
        <p:grpSpPr>
          <a:xfrm>
            <a:off x="4054103" y="2255941"/>
            <a:ext cx="218687" cy="349052"/>
            <a:chOff x="4054103" y="2430191"/>
            <a:chExt cx="218687" cy="349052"/>
          </a:xfrm>
        </p:grpSpPr>
        <p:sp>
          <p:nvSpPr>
            <p:cNvPr id="9362" name="Google Shape;9362;p6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60"/>
          <p:cNvGrpSpPr/>
          <p:nvPr/>
        </p:nvGrpSpPr>
        <p:grpSpPr>
          <a:xfrm>
            <a:off x="2185128" y="2253299"/>
            <a:ext cx="382758" cy="356595"/>
            <a:chOff x="2185128" y="2427549"/>
            <a:chExt cx="382758" cy="356595"/>
          </a:xfrm>
        </p:grpSpPr>
        <p:sp>
          <p:nvSpPr>
            <p:cNvPr id="9365" name="Google Shape;9365;p6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60"/>
          <p:cNvGrpSpPr/>
          <p:nvPr/>
        </p:nvGrpSpPr>
        <p:grpSpPr>
          <a:xfrm>
            <a:off x="2656907" y="2265043"/>
            <a:ext cx="332757" cy="332343"/>
            <a:chOff x="2656907" y="2439293"/>
            <a:chExt cx="332757" cy="332343"/>
          </a:xfrm>
        </p:grpSpPr>
        <p:sp>
          <p:nvSpPr>
            <p:cNvPr id="9370" name="Google Shape;9370;p6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60"/>
          <p:cNvGrpSpPr/>
          <p:nvPr/>
        </p:nvGrpSpPr>
        <p:grpSpPr>
          <a:xfrm>
            <a:off x="1731523" y="2248366"/>
            <a:ext cx="399435" cy="365698"/>
            <a:chOff x="1731523" y="2422616"/>
            <a:chExt cx="399435" cy="365698"/>
          </a:xfrm>
        </p:grpSpPr>
        <p:sp>
          <p:nvSpPr>
            <p:cNvPr id="9378" name="Google Shape;9378;p6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60"/>
          <p:cNvGrpSpPr/>
          <p:nvPr/>
        </p:nvGrpSpPr>
        <p:grpSpPr>
          <a:xfrm>
            <a:off x="3097241" y="2259314"/>
            <a:ext cx="344883" cy="343387"/>
            <a:chOff x="3097241" y="2433564"/>
            <a:chExt cx="344883" cy="343387"/>
          </a:xfrm>
        </p:grpSpPr>
        <p:sp>
          <p:nvSpPr>
            <p:cNvPr id="9382" name="Google Shape;9382;p6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0"/>
          <p:cNvGrpSpPr/>
          <p:nvPr/>
        </p:nvGrpSpPr>
        <p:grpSpPr>
          <a:xfrm>
            <a:off x="1278299" y="2265043"/>
            <a:ext cx="410829" cy="332343"/>
            <a:chOff x="1278299" y="2439293"/>
            <a:chExt cx="410829" cy="332343"/>
          </a:xfrm>
        </p:grpSpPr>
        <p:sp>
          <p:nvSpPr>
            <p:cNvPr id="9392" name="Google Shape;9392;p6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0"/>
          <p:cNvGrpSpPr/>
          <p:nvPr/>
        </p:nvGrpSpPr>
        <p:grpSpPr>
          <a:xfrm>
            <a:off x="2661459" y="1840751"/>
            <a:ext cx="322508" cy="273494"/>
            <a:chOff x="2661459" y="2015001"/>
            <a:chExt cx="322508" cy="273494"/>
          </a:xfrm>
        </p:grpSpPr>
        <p:sp>
          <p:nvSpPr>
            <p:cNvPr id="9401" name="Google Shape;9401;p6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0"/>
          <p:cNvGrpSpPr/>
          <p:nvPr/>
        </p:nvGrpSpPr>
        <p:grpSpPr>
          <a:xfrm>
            <a:off x="870939" y="2265043"/>
            <a:ext cx="331993" cy="331993"/>
            <a:chOff x="870939" y="2439293"/>
            <a:chExt cx="331993" cy="331993"/>
          </a:xfrm>
        </p:grpSpPr>
        <p:sp>
          <p:nvSpPr>
            <p:cNvPr id="9404" name="Google Shape;9404;p6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60"/>
          <p:cNvGrpSpPr/>
          <p:nvPr/>
        </p:nvGrpSpPr>
        <p:grpSpPr>
          <a:xfrm>
            <a:off x="6644957" y="2282103"/>
            <a:ext cx="371395" cy="278904"/>
            <a:chOff x="6644957" y="2456353"/>
            <a:chExt cx="371395" cy="278904"/>
          </a:xfrm>
        </p:grpSpPr>
        <p:sp>
          <p:nvSpPr>
            <p:cNvPr id="9421" name="Google Shape;9421;p6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6" name="Google Shape;9426;p60"/>
          <p:cNvGrpSpPr/>
          <p:nvPr/>
        </p:nvGrpSpPr>
        <p:grpSpPr>
          <a:xfrm>
            <a:off x="5388757" y="2240409"/>
            <a:ext cx="260349" cy="362292"/>
            <a:chOff x="5388757" y="2414659"/>
            <a:chExt cx="260349" cy="362292"/>
          </a:xfrm>
        </p:grpSpPr>
        <p:sp>
          <p:nvSpPr>
            <p:cNvPr id="9427" name="Google Shape;9427;p6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0"/>
          <p:cNvGrpSpPr/>
          <p:nvPr/>
        </p:nvGrpSpPr>
        <p:grpSpPr>
          <a:xfrm>
            <a:off x="3567142" y="2731507"/>
            <a:ext cx="348288" cy="340331"/>
            <a:chOff x="3567142" y="2905757"/>
            <a:chExt cx="348288" cy="340331"/>
          </a:xfrm>
        </p:grpSpPr>
        <p:sp>
          <p:nvSpPr>
            <p:cNvPr id="9448" name="Google Shape;9448;p6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60"/>
          <p:cNvGrpSpPr/>
          <p:nvPr/>
        </p:nvGrpSpPr>
        <p:grpSpPr>
          <a:xfrm>
            <a:off x="870939" y="1801571"/>
            <a:ext cx="332375" cy="350071"/>
            <a:chOff x="870939" y="1975821"/>
            <a:chExt cx="332375" cy="350071"/>
          </a:xfrm>
        </p:grpSpPr>
        <p:sp>
          <p:nvSpPr>
            <p:cNvPr id="9454" name="Google Shape;9454;p6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60"/>
          <p:cNvGrpSpPr/>
          <p:nvPr/>
        </p:nvGrpSpPr>
        <p:grpSpPr>
          <a:xfrm>
            <a:off x="7967103" y="2240791"/>
            <a:ext cx="355863" cy="361911"/>
            <a:chOff x="7967103" y="2415041"/>
            <a:chExt cx="355863" cy="361911"/>
          </a:xfrm>
        </p:grpSpPr>
        <p:sp>
          <p:nvSpPr>
            <p:cNvPr id="9459" name="Google Shape;9459;p6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0"/>
          <p:cNvGrpSpPr/>
          <p:nvPr/>
        </p:nvGrpSpPr>
        <p:grpSpPr>
          <a:xfrm>
            <a:off x="7529411" y="2240409"/>
            <a:ext cx="355863" cy="362292"/>
            <a:chOff x="7529411" y="2414659"/>
            <a:chExt cx="355863" cy="362292"/>
          </a:xfrm>
        </p:grpSpPr>
        <p:sp>
          <p:nvSpPr>
            <p:cNvPr id="9471" name="Google Shape;9471;p6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0"/>
          <p:cNvGrpSpPr/>
          <p:nvPr/>
        </p:nvGrpSpPr>
        <p:grpSpPr>
          <a:xfrm>
            <a:off x="5733194" y="2257468"/>
            <a:ext cx="446826" cy="327059"/>
            <a:chOff x="5733194" y="2431718"/>
            <a:chExt cx="446826" cy="327059"/>
          </a:xfrm>
        </p:grpSpPr>
        <p:sp>
          <p:nvSpPr>
            <p:cNvPr id="9484" name="Google Shape;9484;p6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60"/>
          <p:cNvGrpSpPr/>
          <p:nvPr/>
        </p:nvGrpSpPr>
        <p:grpSpPr>
          <a:xfrm>
            <a:off x="4876780" y="2243814"/>
            <a:ext cx="407774" cy="356627"/>
            <a:chOff x="4876780" y="2418064"/>
            <a:chExt cx="407774" cy="356627"/>
          </a:xfrm>
        </p:grpSpPr>
        <p:sp>
          <p:nvSpPr>
            <p:cNvPr id="9488" name="Google Shape;9488;p6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60"/>
          <p:cNvGrpSpPr/>
          <p:nvPr/>
        </p:nvGrpSpPr>
        <p:grpSpPr>
          <a:xfrm>
            <a:off x="7070872" y="2236621"/>
            <a:ext cx="398321" cy="371013"/>
            <a:chOff x="7070872" y="2410871"/>
            <a:chExt cx="398321" cy="371013"/>
          </a:xfrm>
        </p:grpSpPr>
        <p:sp>
          <p:nvSpPr>
            <p:cNvPr id="9497" name="Google Shape;9497;p6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1" name="Google Shape;9501;p6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2" name="Google Shape;9502;p60"/>
          <p:cNvGrpSpPr/>
          <p:nvPr/>
        </p:nvGrpSpPr>
        <p:grpSpPr>
          <a:xfrm>
            <a:off x="5318259" y="2807861"/>
            <a:ext cx="371013" cy="220787"/>
            <a:chOff x="5318259" y="2982111"/>
            <a:chExt cx="371013" cy="220787"/>
          </a:xfrm>
        </p:grpSpPr>
        <p:sp>
          <p:nvSpPr>
            <p:cNvPr id="9503" name="Google Shape;9503;p6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60"/>
          <p:cNvGrpSpPr/>
          <p:nvPr/>
        </p:nvGrpSpPr>
        <p:grpSpPr>
          <a:xfrm>
            <a:off x="7073928" y="2731507"/>
            <a:ext cx="371395" cy="371809"/>
            <a:chOff x="7073928" y="2905757"/>
            <a:chExt cx="371395" cy="371809"/>
          </a:xfrm>
        </p:grpSpPr>
        <p:sp>
          <p:nvSpPr>
            <p:cNvPr id="9512" name="Google Shape;9512;p6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0"/>
          <p:cNvGrpSpPr/>
          <p:nvPr/>
        </p:nvGrpSpPr>
        <p:grpSpPr>
          <a:xfrm>
            <a:off x="6188327" y="2781158"/>
            <a:ext cx="371395" cy="272857"/>
            <a:chOff x="6188327" y="2955408"/>
            <a:chExt cx="371395" cy="272857"/>
          </a:xfrm>
        </p:grpSpPr>
        <p:sp>
          <p:nvSpPr>
            <p:cNvPr id="9516" name="Google Shape;9516;p6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60"/>
          <p:cNvGrpSpPr/>
          <p:nvPr/>
        </p:nvGrpSpPr>
        <p:grpSpPr>
          <a:xfrm>
            <a:off x="7521454" y="2731889"/>
            <a:ext cx="359651" cy="371013"/>
            <a:chOff x="7521454" y="2906139"/>
            <a:chExt cx="359651" cy="371013"/>
          </a:xfrm>
        </p:grpSpPr>
        <p:sp>
          <p:nvSpPr>
            <p:cNvPr id="9519" name="Google Shape;9519;p6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0"/>
          <p:cNvGrpSpPr/>
          <p:nvPr/>
        </p:nvGrpSpPr>
        <p:grpSpPr>
          <a:xfrm>
            <a:off x="5782845" y="2732271"/>
            <a:ext cx="301661" cy="371013"/>
            <a:chOff x="5782845" y="2906521"/>
            <a:chExt cx="301661" cy="371013"/>
          </a:xfrm>
        </p:grpSpPr>
        <p:sp>
          <p:nvSpPr>
            <p:cNvPr id="9525" name="Google Shape;9525;p6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0"/>
          <p:cNvGrpSpPr/>
          <p:nvPr/>
        </p:nvGrpSpPr>
        <p:grpSpPr>
          <a:xfrm>
            <a:off x="3539102" y="2253299"/>
            <a:ext cx="355099" cy="355481"/>
            <a:chOff x="3539102" y="2427549"/>
            <a:chExt cx="355099" cy="355481"/>
          </a:xfrm>
        </p:grpSpPr>
        <p:sp>
          <p:nvSpPr>
            <p:cNvPr id="9529" name="Google Shape;9529;p6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0"/>
          <p:cNvGrpSpPr/>
          <p:nvPr/>
        </p:nvGrpSpPr>
        <p:grpSpPr>
          <a:xfrm>
            <a:off x="6630539" y="2743252"/>
            <a:ext cx="371777" cy="349434"/>
            <a:chOff x="6630539" y="2917502"/>
            <a:chExt cx="371777" cy="349434"/>
          </a:xfrm>
        </p:grpSpPr>
        <p:sp>
          <p:nvSpPr>
            <p:cNvPr id="9532" name="Google Shape;9532;p6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0"/>
          <p:cNvGrpSpPr/>
          <p:nvPr/>
        </p:nvGrpSpPr>
        <p:grpSpPr>
          <a:xfrm>
            <a:off x="2171474" y="3194979"/>
            <a:ext cx="408156" cy="343737"/>
            <a:chOff x="2171474" y="3369229"/>
            <a:chExt cx="408156" cy="343737"/>
          </a:xfrm>
        </p:grpSpPr>
        <p:sp>
          <p:nvSpPr>
            <p:cNvPr id="9540" name="Google Shape;9540;p6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0"/>
          <p:cNvGrpSpPr/>
          <p:nvPr/>
        </p:nvGrpSpPr>
        <p:grpSpPr>
          <a:xfrm>
            <a:off x="4891198" y="2750858"/>
            <a:ext cx="334634" cy="334634"/>
            <a:chOff x="4891198" y="2925108"/>
            <a:chExt cx="334634" cy="334634"/>
          </a:xfrm>
        </p:grpSpPr>
        <p:sp>
          <p:nvSpPr>
            <p:cNvPr id="9545" name="Google Shape;9545;p6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0"/>
          <p:cNvGrpSpPr/>
          <p:nvPr/>
        </p:nvGrpSpPr>
        <p:grpSpPr>
          <a:xfrm>
            <a:off x="7976174" y="2750858"/>
            <a:ext cx="334666" cy="334634"/>
            <a:chOff x="7976174" y="2925108"/>
            <a:chExt cx="334666" cy="334634"/>
          </a:xfrm>
        </p:grpSpPr>
        <p:sp>
          <p:nvSpPr>
            <p:cNvPr id="9554" name="Google Shape;9554;p6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60"/>
          <p:cNvGrpSpPr/>
          <p:nvPr/>
        </p:nvGrpSpPr>
        <p:grpSpPr>
          <a:xfrm>
            <a:off x="3091957" y="3199881"/>
            <a:ext cx="354717" cy="332757"/>
            <a:chOff x="3091957" y="3374131"/>
            <a:chExt cx="354717" cy="332757"/>
          </a:xfrm>
        </p:grpSpPr>
        <p:sp>
          <p:nvSpPr>
            <p:cNvPr id="9564" name="Google Shape;9564;p6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60"/>
          <p:cNvGrpSpPr/>
          <p:nvPr/>
        </p:nvGrpSpPr>
        <p:grpSpPr>
          <a:xfrm>
            <a:off x="3988156" y="3205960"/>
            <a:ext cx="353954" cy="318880"/>
            <a:chOff x="3988156" y="3380210"/>
            <a:chExt cx="353954" cy="318880"/>
          </a:xfrm>
        </p:grpSpPr>
        <p:sp>
          <p:nvSpPr>
            <p:cNvPr id="9571" name="Google Shape;9571;p6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60"/>
          <p:cNvGrpSpPr/>
          <p:nvPr/>
        </p:nvGrpSpPr>
        <p:grpSpPr>
          <a:xfrm>
            <a:off x="3541011" y="3193070"/>
            <a:ext cx="348257" cy="346188"/>
            <a:chOff x="3541011" y="3367320"/>
            <a:chExt cx="348257" cy="346188"/>
          </a:xfrm>
        </p:grpSpPr>
        <p:sp>
          <p:nvSpPr>
            <p:cNvPr id="9577" name="Google Shape;9577;p6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60"/>
          <p:cNvGrpSpPr/>
          <p:nvPr/>
        </p:nvGrpSpPr>
        <p:grpSpPr>
          <a:xfrm>
            <a:off x="1314678" y="3183967"/>
            <a:ext cx="334666" cy="365348"/>
            <a:chOff x="1314678" y="3358217"/>
            <a:chExt cx="334666" cy="365348"/>
          </a:xfrm>
        </p:grpSpPr>
        <p:sp>
          <p:nvSpPr>
            <p:cNvPr id="9582" name="Google Shape;9582;p6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0"/>
          <p:cNvGrpSpPr/>
          <p:nvPr/>
        </p:nvGrpSpPr>
        <p:grpSpPr>
          <a:xfrm>
            <a:off x="1748582" y="3198385"/>
            <a:ext cx="359269" cy="335780"/>
            <a:chOff x="1748582" y="3372635"/>
            <a:chExt cx="359269" cy="335780"/>
          </a:xfrm>
        </p:grpSpPr>
        <p:sp>
          <p:nvSpPr>
            <p:cNvPr id="9588" name="Google Shape;9588;p6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9" name="Google Shape;9589;p60"/>
            <p:cNvGrpSpPr/>
            <p:nvPr/>
          </p:nvGrpSpPr>
          <p:grpSpPr>
            <a:xfrm>
              <a:off x="1748582" y="3372635"/>
              <a:ext cx="333520" cy="335780"/>
              <a:chOff x="1748582" y="3372635"/>
              <a:chExt cx="333520" cy="335780"/>
            </a:xfrm>
          </p:grpSpPr>
          <p:sp>
            <p:nvSpPr>
              <p:cNvPr id="9590" name="Google Shape;9590;p6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3" name="Google Shape;9593;p60"/>
          <p:cNvGrpSpPr/>
          <p:nvPr/>
        </p:nvGrpSpPr>
        <p:grpSpPr>
          <a:xfrm>
            <a:off x="2640993" y="3183585"/>
            <a:ext cx="365348" cy="364966"/>
            <a:chOff x="2640993" y="3357835"/>
            <a:chExt cx="365348" cy="364966"/>
          </a:xfrm>
        </p:grpSpPr>
        <p:sp>
          <p:nvSpPr>
            <p:cNvPr id="9594" name="Google Shape;9594;p6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60"/>
          <p:cNvGrpSpPr/>
          <p:nvPr/>
        </p:nvGrpSpPr>
        <p:grpSpPr>
          <a:xfrm>
            <a:off x="4886264" y="3191924"/>
            <a:ext cx="350548" cy="350198"/>
            <a:chOff x="4886264" y="3366174"/>
            <a:chExt cx="350548" cy="350198"/>
          </a:xfrm>
        </p:grpSpPr>
        <p:sp>
          <p:nvSpPr>
            <p:cNvPr id="9605" name="Google Shape;9605;p6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60"/>
          <p:cNvGrpSpPr/>
          <p:nvPr/>
        </p:nvGrpSpPr>
        <p:grpSpPr>
          <a:xfrm>
            <a:off x="5331913" y="3239697"/>
            <a:ext cx="347143" cy="254684"/>
            <a:chOff x="5331913" y="3413947"/>
            <a:chExt cx="347143" cy="254684"/>
          </a:xfrm>
        </p:grpSpPr>
        <p:sp>
          <p:nvSpPr>
            <p:cNvPr id="9619" name="Google Shape;9619;p6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60"/>
          <p:cNvGrpSpPr/>
          <p:nvPr/>
        </p:nvGrpSpPr>
        <p:grpSpPr>
          <a:xfrm>
            <a:off x="5776798" y="3235528"/>
            <a:ext cx="346379" cy="264518"/>
            <a:chOff x="5776798" y="3409778"/>
            <a:chExt cx="346379" cy="264518"/>
          </a:xfrm>
        </p:grpSpPr>
        <p:sp>
          <p:nvSpPr>
            <p:cNvPr id="9626" name="Google Shape;9626;p6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60"/>
          <p:cNvGrpSpPr/>
          <p:nvPr/>
        </p:nvGrpSpPr>
        <p:grpSpPr>
          <a:xfrm>
            <a:off x="7108015" y="3222255"/>
            <a:ext cx="344883" cy="290299"/>
            <a:chOff x="7108015" y="3396505"/>
            <a:chExt cx="344883" cy="290299"/>
          </a:xfrm>
        </p:grpSpPr>
        <p:sp>
          <p:nvSpPr>
            <p:cNvPr id="9633" name="Google Shape;9633;p6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0"/>
          <p:cNvGrpSpPr/>
          <p:nvPr/>
        </p:nvGrpSpPr>
        <p:grpSpPr>
          <a:xfrm>
            <a:off x="7551754" y="3216558"/>
            <a:ext cx="344883" cy="301311"/>
            <a:chOff x="7551754" y="3390808"/>
            <a:chExt cx="344883" cy="301311"/>
          </a:xfrm>
        </p:grpSpPr>
        <p:sp>
          <p:nvSpPr>
            <p:cNvPr id="9638" name="Google Shape;9638;p6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60"/>
          <p:cNvGrpSpPr/>
          <p:nvPr/>
        </p:nvGrpSpPr>
        <p:grpSpPr>
          <a:xfrm>
            <a:off x="6707084" y="3213153"/>
            <a:ext cx="261145" cy="308504"/>
            <a:chOff x="6707084" y="3387403"/>
            <a:chExt cx="261145" cy="308504"/>
          </a:xfrm>
        </p:grpSpPr>
        <p:sp>
          <p:nvSpPr>
            <p:cNvPr id="9650" name="Google Shape;9650;p6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0"/>
          <p:cNvGrpSpPr/>
          <p:nvPr/>
        </p:nvGrpSpPr>
        <p:grpSpPr>
          <a:xfrm>
            <a:off x="848978" y="4123387"/>
            <a:ext cx="377824" cy="324418"/>
            <a:chOff x="848978" y="4297637"/>
            <a:chExt cx="377824" cy="324418"/>
          </a:xfrm>
        </p:grpSpPr>
        <p:sp>
          <p:nvSpPr>
            <p:cNvPr id="9655" name="Google Shape;9655;p6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60"/>
          <p:cNvGrpSpPr/>
          <p:nvPr/>
        </p:nvGrpSpPr>
        <p:grpSpPr>
          <a:xfrm>
            <a:off x="1754279" y="4112343"/>
            <a:ext cx="351439" cy="345965"/>
            <a:chOff x="1754279" y="4286593"/>
            <a:chExt cx="351439" cy="345965"/>
          </a:xfrm>
        </p:grpSpPr>
        <p:sp>
          <p:nvSpPr>
            <p:cNvPr id="9658" name="Google Shape;9658;p6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0"/>
          <p:cNvGrpSpPr/>
          <p:nvPr/>
        </p:nvGrpSpPr>
        <p:grpSpPr>
          <a:xfrm>
            <a:off x="3996113" y="4116926"/>
            <a:ext cx="336512" cy="335048"/>
            <a:chOff x="3996113" y="4291176"/>
            <a:chExt cx="336512" cy="335048"/>
          </a:xfrm>
        </p:grpSpPr>
        <p:sp>
          <p:nvSpPr>
            <p:cNvPr id="9664" name="Google Shape;9664;p6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7" name="Google Shape;9667;p6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60"/>
          <p:cNvGrpSpPr/>
          <p:nvPr/>
        </p:nvGrpSpPr>
        <p:grpSpPr>
          <a:xfrm>
            <a:off x="2179081" y="4111261"/>
            <a:ext cx="397525" cy="348670"/>
            <a:chOff x="2179081" y="4285511"/>
            <a:chExt cx="397525" cy="348670"/>
          </a:xfrm>
        </p:grpSpPr>
        <p:sp>
          <p:nvSpPr>
            <p:cNvPr id="9669" name="Google Shape;9669;p6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0"/>
          <p:cNvGrpSpPr/>
          <p:nvPr/>
        </p:nvGrpSpPr>
        <p:grpSpPr>
          <a:xfrm>
            <a:off x="3584201" y="4120746"/>
            <a:ext cx="267574" cy="329415"/>
            <a:chOff x="3584201" y="4294996"/>
            <a:chExt cx="267574" cy="329415"/>
          </a:xfrm>
        </p:grpSpPr>
        <p:sp>
          <p:nvSpPr>
            <p:cNvPr id="9672" name="Google Shape;9672;p6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0"/>
          <p:cNvGrpSpPr/>
          <p:nvPr/>
        </p:nvGrpSpPr>
        <p:grpSpPr>
          <a:xfrm>
            <a:off x="3082855" y="4121478"/>
            <a:ext cx="375946" cy="327823"/>
            <a:chOff x="3082855" y="4295728"/>
            <a:chExt cx="375946" cy="327823"/>
          </a:xfrm>
        </p:grpSpPr>
        <p:sp>
          <p:nvSpPr>
            <p:cNvPr id="9677" name="Google Shape;9677;p6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60"/>
          <p:cNvGrpSpPr/>
          <p:nvPr/>
        </p:nvGrpSpPr>
        <p:grpSpPr>
          <a:xfrm>
            <a:off x="2749016" y="4116926"/>
            <a:ext cx="150831" cy="336926"/>
            <a:chOff x="2749016" y="4291176"/>
            <a:chExt cx="150831" cy="336926"/>
          </a:xfrm>
        </p:grpSpPr>
        <p:sp>
          <p:nvSpPr>
            <p:cNvPr id="9689" name="Google Shape;9689;p6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60"/>
          <p:cNvGrpSpPr/>
          <p:nvPr/>
        </p:nvGrpSpPr>
        <p:grpSpPr>
          <a:xfrm>
            <a:off x="7127716" y="4105182"/>
            <a:ext cx="248254" cy="361942"/>
            <a:chOff x="7127716" y="4279432"/>
            <a:chExt cx="248254" cy="361942"/>
          </a:xfrm>
        </p:grpSpPr>
        <p:sp>
          <p:nvSpPr>
            <p:cNvPr id="9694" name="Google Shape;9694;p6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60"/>
          <p:cNvGrpSpPr/>
          <p:nvPr/>
        </p:nvGrpSpPr>
        <p:grpSpPr>
          <a:xfrm>
            <a:off x="7565408" y="4105182"/>
            <a:ext cx="248255" cy="361942"/>
            <a:chOff x="7565408" y="4279432"/>
            <a:chExt cx="248255" cy="361942"/>
          </a:xfrm>
        </p:grpSpPr>
        <p:sp>
          <p:nvSpPr>
            <p:cNvPr id="9704" name="Google Shape;9704;p6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0"/>
          <p:cNvGrpSpPr/>
          <p:nvPr/>
        </p:nvGrpSpPr>
        <p:grpSpPr>
          <a:xfrm>
            <a:off x="6264109" y="4105182"/>
            <a:ext cx="225498" cy="361560"/>
            <a:chOff x="6264109" y="4279432"/>
            <a:chExt cx="225498" cy="361560"/>
          </a:xfrm>
        </p:grpSpPr>
        <p:sp>
          <p:nvSpPr>
            <p:cNvPr id="9713" name="Google Shape;9713;p6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0"/>
          <p:cNvGrpSpPr/>
          <p:nvPr/>
        </p:nvGrpSpPr>
        <p:grpSpPr>
          <a:xfrm>
            <a:off x="7929578" y="4110115"/>
            <a:ext cx="395266" cy="351312"/>
            <a:chOff x="7929578" y="4284365"/>
            <a:chExt cx="395266" cy="351312"/>
          </a:xfrm>
        </p:grpSpPr>
        <p:sp>
          <p:nvSpPr>
            <p:cNvPr id="9716" name="Google Shape;9716;p6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60"/>
          <p:cNvGrpSpPr/>
          <p:nvPr/>
        </p:nvGrpSpPr>
        <p:grpSpPr>
          <a:xfrm>
            <a:off x="6595502" y="4149527"/>
            <a:ext cx="426315" cy="332826"/>
            <a:chOff x="6639652" y="4323777"/>
            <a:chExt cx="426315" cy="332826"/>
          </a:xfrm>
        </p:grpSpPr>
        <p:sp>
          <p:nvSpPr>
            <p:cNvPr id="9721" name="Google Shape;9721;p6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0"/>
          <p:cNvGrpSpPr/>
          <p:nvPr/>
        </p:nvGrpSpPr>
        <p:grpSpPr>
          <a:xfrm>
            <a:off x="5357662" y="4123387"/>
            <a:ext cx="287275" cy="326296"/>
            <a:chOff x="5357662" y="4297637"/>
            <a:chExt cx="287275" cy="326296"/>
          </a:xfrm>
        </p:grpSpPr>
        <p:sp>
          <p:nvSpPr>
            <p:cNvPr id="9732" name="Google Shape;9732;p6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0"/>
          <p:cNvGrpSpPr/>
          <p:nvPr/>
        </p:nvGrpSpPr>
        <p:grpSpPr>
          <a:xfrm>
            <a:off x="5774124" y="4120300"/>
            <a:ext cx="331611" cy="331674"/>
            <a:chOff x="5774124" y="4294550"/>
            <a:chExt cx="331611" cy="331674"/>
          </a:xfrm>
        </p:grpSpPr>
        <p:sp>
          <p:nvSpPr>
            <p:cNvPr id="9738" name="Google Shape;9738;p6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60"/>
          <p:cNvGrpSpPr/>
          <p:nvPr/>
        </p:nvGrpSpPr>
        <p:grpSpPr>
          <a:xfrm>
            <a:off x="4890434" y="4113139"/>
            <a:ext cx="345997" cy="346029"/>
            <a:chOff x="4890434" y="4287389"/>
            <a:chExt cx="345997" cy="346029"/>
          </a:xfrm>
        </p:grpSpPr>
        <p:sp>
          <p:nvSpPr>
            <p:cNvPr id="9741" name="Google Shape;9741;p6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60"/>
          <p:cNvGrpSpPr/>
          <p:nvPr/>
        </p:nvGrpSpPr>
        <p:grpSpPr>
          <a:xfrm>
            <a:off x="2165809" y="3636809"/>
            <a:ext cx="422542" cy="342973"/>
            <a:chOff x="2165809" y="3811059"/>
            <a:chExt cx="422542" cy="342973"/>
          </a:xfrm>
        </p:grpSpPr>
        <p:sp>
          <p:nvSpPr>
            <p:cNvPr id="9749" name="Google Shape;9749;p6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6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60"/>
          <p:cNvGrpSpPr/>
          <p:nvPr/>
        </p:nvGrpSpPr>
        <p:grpSpPr>
          <a:xfrm>
            <a:off x="903530" y="3631875"/>
            <a:ext cx="264550" cy="353222"/>
            <a:chOff x="903530" y="3806125"/>
            <a:chExt cx="264550" cy="353222"/>
          </a:xfrm>
        </p:grpSpPr>
        <p:sp>
          <p:nvSpPr>
            <p:cNvPr id="9769" name="Google Shape;9769;p6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3" name="Google Shape;9773;p60"/>
          <p:cNvGrpSpPr/>
          <p:nvPr/>
        </p:nvGrpSpPr>
        <p:grpSpPr>
          <a:xfrm>
            <a:off x="850092" y="3178684"/>
            <a:ext cx="369517" cy="375660"/>
            <a:chOff x="850092" y="3352934"/>
            <a:chExt cx="369517" cy="375660"/>
          </a:xfrm>
        </p:grpSpPr>
        <p:sp>
          <p:nvSpPr>
            <p:cNvPr id="9774" name="Google Shape;9774;p6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0"/>
          <p:cNvGrpSpPr/>
          <p:nvPr/>
        </p:nvGrpSpPr>
        <p:grpSpPr>
          <a:xfrm>
            <a:off x="2611458" y="3642124"/>
            <a:ext cx="426329" cy="332375"/>
            <a:chOff x="2611458" y="3816374"/>
            <a:chExt cx="426329" cy="332375"/>
          </a:xfrm>
        </p:grpSpPr>
        <p:sp>
          <p:nvSpPr>
            <p:cNvPr id="9780" name="Google Shape;9780;p6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0" name="Google Shape;9790;p6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1" name="Google Shape;9791;p60"/>
          <p:cNvGrpSpPr/>
          <p:nvPr/>
        </p:nvGrpSpPr>
        <p:grpSpPr>
          <a:xfrm>
            <a:off x="4019984" y="3631143"/>
            <a:ext cx="293704" cy="353954"/>
            <a:chOff x="4019984" y="3805393"/>
            <a:chExt cx="293704" cy="353954"/>
          </a:xfrm>
        </p:grpSpPr>
        <p:sp>
          <p:nvSpPr>
            <p:cNvPr id="9792" name="Google Shape;9792;p6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60"/>
          <p:cNvGrpSpPr/>
          <p:nvPr/>
        </p:nvGrpSpPr>
        <p:grpSpPr>
          <a:xfrm>
            <a:off x="8006505" y="3215794"/>
            <a:ext cx="323654" cy="303189"/>
            <a:chOff x="8006505" y="3390044"/>
            <a:chExt cx="323654" cy="303189"/>
          </a:xfrm>
        </p:grpSpPr>
        <p:sp>
          <p:nvSpPr>
            <p:cNvPr id="9795" name="Google Shape;9795;p6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0"/>
          <p:cNvGrpSpPr/>
          <p:nvPr/>
        </p:nvGrpSpPr>
        <p:grpSpPr>
          <a:xfrm>
            <a:off x="1299146" y="3632257"/>
            <a:ext cx="367990" cy="351312"/>
            <a:chOff x="1299146" y="3806507"/>
            <a:chExt cx="367990" cy="351312"/>
          </a:xfrm>
        </p:grpSpPr>
        <p:sp>
          <p:nvSpPr>
            <p:cNvPr id="9802" name="Google Shape;9802;p6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6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5" name="Google Shape;9805;p60"/>
          <p:cNvGrpSpPr/>
          <p:nvPr/>
        </p:nvGrpSpPr>
        <p:grpSpPr>
          <a:xfrm>
            <a:off x="7550258" y="3658420"/>
            <a:ext cx="371395" cy="301279"/>
            <a:chOff x="7550258" y="3832670"/>
            <a:chExt cx="371395" cy="301279"/>
          </a:xfrm>
        </p:grpSpPr>
        <p:sp>
          <p:nvSpPr>
            <p:cNvPr id="9806" name="Google Shape;9806;p6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4" name="Google Shape;9824;p6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5" name="Google Shape;9825;p60"/>
          <p:cNvGrpSpPr/>
          <p:nvPr/>
        </p:nvGrpSpPr>
        <p:grpSpPr>
          <a:xfrm>
            <a:off x="6659725" y="3633785"/>
            <a:ext cx="367608" cy="350548"/>
            <a:chOff x="6659725" y="3808035"/>
            <a:chExt cx="367608" cy="350548"/>
          </a:xfrm>
        </p:grpSpPr>
        <p:sp>
          <p:nvSpPr>
            <p:cNvPr id="9826" name="Google Shape;9826;p6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0"/>
          <p:cNvGrpSpPr/>
          <p:nvPr/>
        </p:nvGrpSpPr>
        <p:grpSpPr>
          <a:xfrm>
            <a:off x="6219391" y="3642506"/>
            <a:ext cx="356627" cy="334252"/>
            <a:chOff x="6219391" y="3816756"/>
            <a:chExt cx="356627" cy="334252"/>
          </a:xfrm>
        </p:grpSpPr>
        <p:sp>
          <p:nvSpPr>
            <p:cNvPr id="9829" name="Google Shape;9829;p6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60"/>
          <p:cNvGrpSpPr/>
          <p:nvPr/>
        </p:nvGrpSpPr>
        <p:grpSpPr>
          <a:xfrm>
            <a:off x="5778676" y="3652722"/>
            <a:ext cx="349052" cy="313055"/>
            <a:chOff x="5778676" y="3826972"/>
            <a:chExt cx="349052" cy="313055"/>
          </a:xfrm>
        </p:grpSpPr>
        <p:sp>
          <p:nvSpPr>
            <p:cNvPr id="9834" name="Google Shape;9834;p6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0"/>
          <p:cNvGrpSpPr/>
          <p:nvPr/>
        </p:nvGrpSpPr>
        <p:grpSpPr>
          <a:xfrm>
            <a:off x="5355784" y="3660297"/>
            <a:ext cx="299019" cy="297905"/>
            <a:chOff x="5355784" y="3834547"/>
            <a:chExt cx="299019" cy="297905"/>
          </a:xfrm>
        </p:grpSpPr>
        <p:sp>
          <p:nvSpPr>
            <p:cNvPr id="9840" name="Google Shape;9840;p6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60"/>
          <p:cNvGrpSpPr/>
          <p:nvPr/>
        </p:nvGrpSpPr>
        <p:grpSpPr>
          <a:xfrm>
            <a:off x="8036455" y="3633021"/>
            <a:ext cx="292176" cy="353985"/>
            <a:chOff x="8036455" y="3807271"/>
            <a:chExt cx="292176" cy="353985"/>
          </a:xfrm>
        </p:grpSpPr>
        <p:sp>
          <p:nvSpPr>
            <p:cNvPr id="9845" name="Google Shape;9845;p6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7" name="Google Shape;9847;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848" name="Google Shape;9848;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849" name="Google Shape;9849;p60"/>
          <p:cNvGrpSpPr/>
          <p:nvPr/>
        </p:nvGrpSpPr>
        <p:grpSpPr>
          <a:xfrm>
            <a:off x="4874902" y="3634549"/>
            <a:ext cx="345615" cy="350835"/>
            <a:chOff x="4874902" y="3808799"/>
            <a:chExt cx="345615" cy="350835"/>
          </a:xfrm>
        </p:grpSpPr>
        <p:sp>
          <p:nvSpPr>
            <p:cNvPr id="9850" name="Google Shape;9850;p6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60"/>
          <p:cNvGrpSpPr/>
          <p:nvPr/>
        </p:nvGrpSpPr>
        <p:grpSpPr>
          <a:xfrm>
            <a:off x="3095745" y="3631143"/>
            <a:ext cx="352840" cy="354717"/>
            <a:chOff x="3095745" y="3805393"/>
            <a:chExt cx="352840" cy="354717"/>
          </a:xfrm>
        </p:grpSpPr>
        <p:sp>
          <p:nvSpPr>
            <p:cNvPr id="9868" name="Google Shape;9868;p6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7" name="Shape 9877"/>
        <p:cNvGrpSpPr/>
        <p:nvPr/>
      </p:nvGrpSpPr>
      <p:grpSpPr>
        <a:xfrm>
          <a:off x="0" y="0"/>
          <a:ext cx="0" cy="0"/>
          <a:chOff x="0" y="0"/>
          <a:chExt cx="0" cy="0"/>
        </a:xfrm>
      </p:grpSpPr>
      <p:grpSp>
        <p:nvGrpSpPr>
          <p:cNvPr id="9878" name="Google Shape;9878;p61"/>
          <p:cNvGrpSpPr/>
          <p:nvPr/>
        </p:nvGrpSpPr>
        <p:grpSpPr>
          <a:xfrm>
            <a:off x="2733780" y="4039081"/>
            <a:ext cx="342144" cy="362704"/>
            <a:chOff x="2704005" y="4258781"/>
            <a:chExt cx="342144" cy="362704"/>
          </a:xfrm>
        </p:grpSpPr>
        <p:sp>
          <p:nvSpPr>
            <p:cNvPr id="9879" name="Google Shape;9879;p6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61"/>
          <p:cNvGrpSpPr/>
          <p:nvPr/>
        </p:nvGrpSpPr>
        <p:grpSpPr>
          <a:xfrm>
            <a:off x="2157462" y="4083096"/>
            <a:ext cx="347435" cy="363370"/>
            <a:chOff x="2157462" y="4258496"/>
            <a:chExt cx="347435" cy="363370"/>
          </a:xfrm>
        </p:grpSpPr>
        <p:sp>
          <p:nvSpPr>
            <p:cNvPr id="9887" name="Google Shape;9887;p6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61"/>
          <p:cNvGrpSpPr/>
          <p:nvPr/>
        </p:nvGrpSpPr>
        <p:grpSpPr>
          <a:xfrm>
            <a:off x="4010963" y="3588381"/>
            <a:ext cx="343665" cy="363211"/>
            <a:chOff x="4010963" y="3763781"/>
            <a:chExt cx="343665" cy="363211"/>
          </a:xfrm>
        </p:grpSpPr>
        <p:sp>
          <p:nvSpPr>
            <p:cNvPr id="9891" name="Google Shape;9891;p6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1"/>
          <p:cNvGrpSpPr/>
          <p:nvPr/>
        </p:nvGrpSpPr>
        <p:grpSpPr>
          <a:xfrm>
            <a:off x="2214042" y="3635109"/>
            <a:ext cx="368153" cy="311193"/>
            <a:chOff x="2214042" y="3810509"/>
            <a:chExt cx="368153" cy="311193"/>
          </a:xfrm>
        </p:grpSpPr>
        <p:sp>
          <p:nvSpPr>
            <p:cNvPr id="9897" name="Google Shape;9897;p6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1"/>
          <p:cNvGrpSpPr/>
          <p:nvPr/>
        </p:nvGrpSpPr>
        <p:grpSpPr>
          <a:xfrm>
            <a:off x="1797413" y="3606819"/>
            <a:ext cx="367805" cy="367773"/>
            <a:chOff x="1768938" y="3782219"/>
            <a:chExt cx="367805" cy="367773"/>
          </a:xfrm>
        </p:grpSpPr>
        <p:sp>
          <p:nvSpPr>
            <p:cNvPr id="9900" name="Google Shape;9900;p6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1"/>
          <p:cNvGrpSpPr/>
          <p:nvPr/>
        </p:nvGrpSpPr>
        <p:grpSpPr>
          <a:xfrm>
            <a:off x="2681385" y="3623039"/>
            <a:ext cx="325544" cy="327413"/>
            <a:chOff x="2681385" y="3798439"/>
            <a:chExt cx="325544" cy="327413"/>
          </a:xfrm>
        </p:grpSpPr>
        <p:sp>
          <p:nvSpPr>
            <p:cNvPr id="9906" name="Google Shape;9906;p6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61"/>
          <p:cNvGrpSpPr/>
          <p:nvPr/>
        </p:nvGrpSpPr>
        <p:grpSpPr>
          <a:xfrm>
            <a:off x="6243928" y="4088102"/>
            <a:ext cx="274254" cy="350824"/>
            <a:chOff x="6243928" y="4263502"/>
            <a:chExt cx="274254" cy="350824"/>
          </a:xfrm>
        </p:grpSpPr>
        <p:sp>
          <p:nvSpPr>
            <p:cNvPr id="9914" name="Google Shape;9914;p6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1"/>
          <p:cNvGrpSpPr/>
          <p:nvPr/>
        </p:nvGrpSpPr>
        <p:grpSpPr>
          <a:xfrm>
            <a:off x="3560600" y="3587938"/>
            <a:ext cx="352345" cy="363655"/>
            <a:chOff x="3560600" y="3763338"/>
            <a:chExt cx="352345" cy="363655"/>
          </a:xfrm>
        </p:grpSpPr>
        <p:sp>
          <p:nvSpPr>
            <p:cNvPr id="9923" name="Google Shape;9923;p6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1"/>
          <p:cNvGrpSpPr/>
          <p:nvPr/>
        </p:nvGrpSpPr>
        <p:grpSpPr>
          <a:xfrm>
            <a:off x="5790556" y="4085852"/>
            <a:ext cx="279513" cy="356083"/>
            <a:chOff x="5790556" y="4261252"/>
            <a:chExt cx="279513" cy="356083"/>
          </a:xfrm>
        </p:grpSpPr>
        <p:sp>
          <p:nvSpPr>
            <p:cNvPr id="9927" name="Google Shape;9927;p6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61"/>
          <p:cNvGrpSpPr/>
          <p:nvPr/>
        </p:nvGrpSpPr>
        <p:grpSpPr>
          <a:xfrm>
            <a:off x="5341333" y="4085852"/>
            <a:ext cx="278752" cy="356463"/>
            <a:chOff x="5341333" y="4261252"/>
            <a:chExt cx="278752" cy="356463"/>
          </a:xfrm>
        </p:grpSpPr>
        <p:sp>
          <p:nvSpPr>
            <p:cNvPr id="9935" name="Google Shape;9935;p6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6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61"/>
          <p:cNvGrpSpPr/>
          <p:nvPr/>
        </p:nvGrpSpPr>
        <p:grpSpPr>
          <a:xfrm>
            <a:off x="3103646" y="3590676"/>
            <a:ext cx="360233" cy="362451"/>
            <a:chOff x="3107608" y="3763401"/>
            <a:chExt cx="360233" cy="362451"/>
          </a:xfrm>
        </p:grpSpPr>
        <p:sp>
          <p:nvSpPr>
            <p:cNvPr id="9944" name="Google Shape;9944;p6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61"/>
          <p:cNvGrpSpPr/>
          <p:nvPr/>
        </p:nvGrpSpPr>
        <p:grpSpPr>
          <a:xfrm>
            <a:off x="889343" y="3625827"/>
            <a:ext cx="351585" cy="339705"/>
            <a:chOff x="889343" y="3801227"/>
            <a:chExt cx="351585" cy="339705"/>
          </a:xfrm>
        </p:grpSpPr>
        <p:sp>
          <p:nvSpPr>
            <p:cNvPr id="9948" name="Google Shape;9948;p6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1"/>
          <p:cNvGrpSpPr/>
          <p:nvPr/>
        </p:nvGrpSpPr>
        <p:grpSpPr>
          <a:xfrm>
            <a:off x="4896609" y="4085472"/>
            <a:ext cx="278784" cy="355323"/>
            <a:chOff x="4896609" y="4260872"/>
            <a:chExt cx="278784" cy="355323"/>
          </a:xfrm>
        </p:grpSpPr>
        <p:sp>
          <p:nvSpPr>
            <p:cNvPr id="9954" name="Google Shape;9954;p6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0" name="Google Shape;9960;p61"/>
          <p:cNvGrpSpPr/>
          <p:nvPr/>
        </p:nvGrpSpPr>
        <p:grpSpPr>
          <a:xfrm>
            <a:off x="7598438" y="4090731"/>
            <a:ext cx="260283" cy="345914"/>
            <a:chOff x="7598438" y="4266131"/>
            <a:chExt cx="260283" cy="345914"/>
          </a:xfrm>
        </p:grpSpPr>
        <p:sp>
          <p:nvSpPr>
            <p:cNvPr id="9961" name="Google Shape;9961;p6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8" name="Google Shape;9968;p61"/>
          <p:cNvGrpSpPr/>
          <p:nvPr/>
        </p:nvGrpSpPr>
        <p:grpSpPr>
          <a:xfrm>
            <a:off x="1767069" y="3184746"/>
            <a:ext cx="286324" cy="348163"/>
            <a:chOff x="1767069" y="3360146"/>
            <a:chExt cx="286324" cy="348163"/>
          </a:xfrm>
        </p:grpSpPr>
        <p:sp>
          <p:nvSpPr>
            <p:cNvPr id="9969" name="Google Shape;9969;p6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1"/>
          <p:cNvGrpSpPr/>
          <p:nvPr/>
        </p:nvGrpSpPr>
        <p:grpSpPr>
          <a:xfrm>
            <a:off x="7149944" y="4090731"/>
            <a:ext cx="260283" cy="345914"/>
            <a:chOff x="7149944" y="4266131"/>
            <a:chExt cx="260283" cy="345914"/>
          </a:xfrm>
        </p:grpSpPr>
        <p:sp>
          <p:nvSpPr>
            <p:cNvPr id="9977" name="Google Shape;9977;p6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61"/>
          <p:cNvGrpSpPr/>
          <p:nvPr/>
        </p:nvGrpSpPr>
        <p:grpSpPr>
          <a:xfrm>
            <a:off x="6695051" y="4083951"/>
            <a:ext cx="270104" cy="360233"/>
            <a:chOff x="6695051" y="4259351"/>
            <a:chExt cx="270104" cy="360233"/>
          </a:xfrm>
        </p:grpSpPr>
        <p:sp>
          <p:nvSpPr>
            <p:cNvPr id="9984" name="Google Shape;9984;p6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1"/>
          <p:cNvGrpSpPr/>
          <p:nvPr/>
        </p:nvGrpSpPr>
        <p:grpSpPr>
          <a:xfrm>
            <a:off x="8047661" y="4082051"/>
            <a:ext cx="277263" cy="362514"/>
            <a:chOff x="8047661" y="4257451"/>
            <a:chExt cx="277263" cy="362514"/>
          </a:xfrm>
        </p:grpSpPr>
        <p:sp>
          <p:nvSpPr>
            <p:cNvPr id="9989" name="Google Shape;9989;p6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1"/>
          <p:cNvGrpSpPr/>
          <p:nvPr/>
        </p:nvGrpSpPr>
        <p:grpSpPr>
          <a:xfrm>
            <a:off x="6248078" y="3609068"/>
            <a:ext cx="277263" cy="356115"/>
            <a:chOff x="6248078" y="3784468"/>
            <a:chExt cx="277263" cy="356115"/>
          </a:xfrm>
        </p:grpSpPr>
        <p:sp>
          <p:nvSpPr>
            <p:cNvPr id="9994" name="Google Shape;9994;p6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61"/>
          <p:cNvGrpSpPr/>
          <p:nvPr/>
        </p:nvGrpSpPr>
        <p:grpSpPr>
          <a:xfrm>
            <a:off x="5800725" y="3610589"/>
            <a:ext cx="277644" cy="354594"/>
            <a:chOff x="5800725" y="3785989"/>
            <a:chExt cx="277644" cy="354594"/>
          </a:xfrm>
        </p:grpSpPr>
        <p:sp>
          <p:nvSpPr>
            <p:cNvPr id="10000" name="Google Shape;10000;p6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61"/>
          <p:cNvGrpSpPr/>
          <p:nvPr/>
        </p:nvGrpSpPr>
        <p:grpSpPr>
          <a:xfrm>
            <a:off x="2206122" y="3185348"/>
            <a:ext cx="308183" cy="347561"/>
            <a:chOff x="2206122" y="3360748"/>
            <a:chExt cx="308183" cy="347561"/>
          </a:xfrm>
        </p:grpSpPr>
        <p:sp>
          <p:nvSpPr>
            <p:cNvPr id="10008" name="Google Shape;10008;p6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1"/>
          <p:cNvGrpSpPr/>
          <p:nvPr/>
        </p:nvGrpSpPr>
        <p:grpSpPr>
          <a:xfrm>
            <a:off x="5353403" y="3610209"/>
            <a:ext cx="277992" cy="354974"/>
            <a:chOff x="5353403" y="3785609"/>
            <a:chExt cx="277992" cy="354974"/>
          </a:xfrm>
        </p:grpSpPr>
        <p:sp>
          <p:nvSpPr>
            <p:cNvPr id="10014" name="Google Shape;10014;p6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1"/>
          <p:cNvGrpSpPr/>
          <p:nvPr/>
        </p:nvGrpSpPr>
        <p:grpSpPr>
          <a:xfrm>
            <a:off x="4896229" y="3610589"/>
            <a:ext cx="278784" cy="354594"/>
            <a:chOff x="4896229" y="3785989"/>
            <a:chExt cx="278784" cy="354594"/>
          </a:xfrm>
        </p:grpSpPr>
        <p:sp>
          <p:nvSpPr>
            <p:cNvPr id="10021" name="Google Shape;10021;p6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1"/>
          <p:cNvGrpSpPr/>
          <p:nvPr/>
        </p:nvGrpSpPr>
        <p:grpSpPr>
          <a:xfrm>
            <a:off x="7592387" y="3612458"/>
            <a:ext cx="273874" cy="351204"/>
            <a:chOff x="7592387" y="3787858"/>
            <a:chExt cx="273874" cy="351204"/>
          </a:xfrm>
        </p:grpSpPr>
        <p:sp>
          <p:nvSpPr>
            <p:cNvPr id="10028" name="Google Shape;10028;p6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1"/>
          <p:cNvGrpSpPr/>
          <p:nvPr/>
        </p:nvGrpSpPr>
        <p:grpSpPr>
          <a:xfrm>
            <a:off x="7145794" y="3612458"/>
            <a:ext cx="274254" cy="350444"/>
            <a:chOff x="7145794" y="3787858"/>
            <a:chExt cx="274254" cy="350444"/>
          </a:xfrm>
        </p:grpSpPr>
        <p:sp>
          <p:nvSpPr>
            <p:cNvPr id="10033" name="Google Shape;10033;p6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61"/>
          <p:cNvGrpSpPr/>
          <p:nvPr/>
        </p:nvGrpSpPr>
        <p:grpSpPr>
          <a:xfrm>
            <a:off x="8054060" y="3611698"/>
            <a:ext cx="266334" cy="353834"/>
            <a:chOff x="8054060" y="3787098"/>
            <a:chExt cx="266334" cy="353834"/>
          </a:xfrm>
        </p:grpSpPr>
        <p:sp>
          <p:nvSpPr>
            <p:cNvPr id="10040" name="Google Shape;10040;p6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61"/>
          <p:cNvGrpSpPr/>
          <p:nvPr/>
        </p:nvGrpSpPr>
        <p:grpSpPr>
          <a:xfrm>
            <a:off x="6702211" y="3607199"/>
            <a:ext cx="270104" cy="361754"/>
            <a:chOff x="6702211" y="3782599"/>
            <a:chExt cx="270104" cy="361754"/>
          </a:xfrm>
        </p:grpSpPr>
        <p:sp>
          <p:nvSpPr>
            <p:cNvPr id="10045" name="Google Shape;10045;p6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1"/>
          <p:cNvGrpSpPr/>
          <p:nvPr/>
        </p:nvGrpSpPr>
        <p:grpSpPr>
          <a:xfrm>
            <a:off x="3516886" y="3263327"/>
            <a:ext cx="391854" cy="269922"/>
            <a:chOff x="3516850" y="3406526"/>
            <a:chExt cx="369674" cy="254644"/>
          </a:xfrm>
        </p:grpSpPr>
        <p:sp>
          <p:nvSpPr>
            <p:cNvPr id="10051" name="Google Shape;10051;p6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61"/>
          <p:cNvGrpSpPr/>
          <p:nvPr/>
        </p:nvGrpSpPr>
        <p:grpSpPr>
          <a:xfrm>
            <a:off x="1310655" y="3185127"/>
            <a:ext cx="306314" cy="347403"/>
            <a:chOff x="1310655" y="3360527"/>
            <a:chExt cx="306314" cy="347403"/>
          </a:xfrm>
        </p:grpSpPr>
        <p:sp>
          <p:nvSpPr>
            <p:cNvPr id="10056" name="Google Shape;10056;p6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1"/>
          <p:cNvGrpSpPr/>
          <p:nvPr/>
        </p:nvGrpSpPr>
        <p:grpSpPr>
          <a:xfrm>
            <a:off x="3119678" y="3184746"/>
            <a:ext cx="269343" cy="348543"/>
            <a:chOff x="3119678" y="3360146"/>
            <a:chExt cx="269343" cy="348543"/>
          </a:xfrm>
        </p:grpSpPr>
        <p:sp>
          <p:nvSpPr>
            <p:cNvPr id="10062" name="Google Shape;10062;p6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1"/>
          <p:cNvGrpSpPr/>
          <p:nvPr/>
        </p:nvGrpSpPr>
        <p:grpSpPr>
          <a:xfrm>
            <a:off x="3967213" y="3181547"/>
            <a:ext cx="368185" cy="354753"/>
            <a:chOff x="3967213" y="3356947"/>
            <a:chExt cx="368185" cy="354753"/>
          </a:xfrm>
        </p:grpSpPr>
        <p:sp>
          <p:nvSpPr>
            <p:cNvPr id="10070" name="Google Shape;10070;p6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61"/>
          <p:cNvGrpSpPr/>
          <p:nvPr/>
        </p:nvGrpSpPr>
        <p:grpSpPr>
          <a:xfrm>
            <a:off x="871254" y="3184746"/>
            <a:ext cx="285183" cy="347023"/>
            <a:chOff x="871254" y="3360146"/>
            <a:chExt cx="285183" cy="347023"/>
          </a:xfrm>
        </p:grpSpPr>
        <p:sp>
          <p:nvSpPr>
            <p:cNvPr id="10076" name="Google Shape;10076;p6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1"/>
          <p:cNvGrpSpPr/>
          <p:nvPr/>
        </p:nvGrpSpPr>
        <p:grpSpPr>
          <a:xfrm>
            <a:off x="2665165" y="3184746"/>
            <a:ext cx="281794" cy="349684"/>
            <a:chOff x="2665165" y="3360146"/>
            <a:chExt cx="281794" cy="349684"/>
          </a:xfrm>
        </p:grpSpPr>
        <p:sp>
          <p:nvSpPr>
            <p:cNvPr id="10081" name="Google Shape;10081;p6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1"/>
          <p:cNvGrpSpPr/>
          <p:nvPr/>
        </p:nvGrpSpPr>
        <p:grpSpPr>
          <a:xfrm>
            <a:off x="7156344" y="3172296"/>
            <a:ext cx="264465" cy="353074"/>
            <a:chOff x="7156344" y="3347696"/>
            <a:chExt cx="264465" cy="353074"/>
          </a:xfrm>
        </p:grpSpPr>
        <p:sp>
          <p:nvSpPr>
            <p:cNvPr id="10087" name="Google Shape;10087;p6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61"/>
          <p:cNvGrpSpPr/>
          <p:nvPr/>
        </p:nvGrpSpPr>
        <p:grpSpPr>
          <a:xfrm>
            <a:off x="6703732" y="3171536"/>
            <a:ext cx="264813" cy="352693"/>
            <a:chOff x="6703732" y="3346936"/>
            <a:chExt cx="264813" cy="352693"/>
          </a:xfrm>
        </p:grpSpPr>
        <p:sp>
          <p:nvSpPr>
            <p:cNvPr id="10093" name="Google Shape;10093;p6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1"/>
          <p:cNvGrpSpPr/>
          <p:nvPr/>
        </p:nvGrpSpPr>
        <p:grpSpPr>
          <a:xfrm>
            <a:off x="6252228" y="3171536"/>
            <a:ext cx="265193" cy="352693"/>
            <a:chOff x="6252228" y="3346936"/>
            <a:chExt cx="265193" cy="352693"/>
          </a:xfrm>
        </p:grpSpPr>
        <p:sp>
          <p:nvSpPr>
            <p:cNvPr id="10099" name="Google Shape;10099;p6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61"/>
          <p:cNvGrpSpPr/>
          <p:nvPr/>
        </p:nvGrpSpPr>
        <p:grpSpPr>
          <a:xfrm>
            <a:off x="5801105" y="3172296"/>
            <a:ext cx="264813" cy="351933"/>
            <a:chOff x="5801105" y="3347696"/>
            <a:chExt cx="264813" cy="351933"/>
          </a:xfrm>
        </p:grpSpPr>
        <p:sp>
          <p:nvSpPr>
            <p:cNvPr id="10103" name="Google Shape;10103;p6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1"/>
          <p:cNvGrpSpPr/>
          <p:nvPr/>
        </p:nvGrpSpPr>
        <p:grpSpPr>
          <a:xfrm>
            <a:off x="5349253" y="3171536"/>
            <a:ext cx="265922" cy="352693"/>
            <a:chOff x="5349253" y="3346936"/>
            <a:chExt cx="265922" cy="352693"/>
          </a:xfrm>
        </p:grpSpPr>
        <p:sp>
          <p:nvSpPr>
            <p:cNvPr id="10108" name="Google Shape;10108;p6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1"/>
          <p:cNvGrpSpPr/>
          <p:nvPr/>
        </p:nvGrpSpPr>
        <p:grpSpPr>
          <a:xfrm>
            <a:off x="4907159" y="3171536"/>
            <a:ext cx="264845" cy="354214"/>
            <a:chOff x="4907159" y="3346936"/>
            <a:chExt cx="264845" cy="354214"/>
          </a:xfrm>
        </p:grpSpPr>
        <p:sp>
          <p:nvSpPr>
            <p:cNvPr id="10115" name="Google Shape;10115;p6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61"/>
          <p:cNvGrpSpPr/>
          <p:nvPr/>
        </p:nvGrpSpPr>
        <p:grpSpPr>
          <a:xfrm>
            <a:off x="8048421" y="3159086"/>
            <a:ext cx="276503" cy="369674"/>
            <a:chOff x="8048421" y="3334486"/>
            <a:chExt cx="276503" cy="369674"/>
          </a:xfrm>
        </p:grpSpPr>
        <p:sp>
          <p:nvSpPr>
            <p:cNvPr id="10118" name="Google Shape;10118;p6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61"/>
          <p:cNvGrpSpPr/>
          <p:nvPr/>
        </p:nvGrpSpPr>
        <p:grpSpPr>
          <a:xfrm>
            <a:off x="7575787" y="3154555"/>
            <a:ext cx="295384" cy="376834"/>
            <a:chOff x="7575787" y="3329955"/>
            <a:chExt cx="295384" cy="376834"/>
          </a:xfrm>
        </p:grpSpPr>
        <p:sp>
          <p:nvSpPr>
            <p:cNvPr id="10125" name="Google Shape;10125;p6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61"/>
          <p:cNvGrpSpPr/>
          <p:nvPr/>
        </p:nvGrpSpPr>
        <p:grpSpPr>
          <a:xfrm>
            <a:off x="864062" y="2709103"/>
            <a:ext cx="264084" cy="347783"/>
            <a:chOff x="864062" y="2884503"/>
            <a:chExt cx="264084" cy="347783"/>
          </a:xfrm>
        </p:grpSpPr>
        <p:sp>
          <p:nvSpPr>
            <p:cNvPr id="10132" name="Google Shape;10132;p6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61"/>
          <p:cNvGrpSpPr/>
          <p:nvPr/>
        </p:nvGrpSpPr>
        <p:grpSpPr>
          <a:xfrm>
            <a:off x="3978523" y="2709261"/>
            <a:ext cx="348955" cy="346516"/>
            <a:chOff x="3978523" y="2884661"/>
            <a:chExt cx="348955" cy="346516"/>
          </a:xfrm>
        </p:grpSpPr>
        <p:sp>
          <p:nvSpPr>
            <p:cNvPr id="10143" name="Google Shape;10143;p6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61"/>
          <p:cNvGrpSpPr/>
          <p:nvPr/>
        </p:nvGrpSpPr>
        <p:grpSpPr>
          <a:xfrm>
            <a:off x="3556255" y="2709863"/>
            <a:ext cx="347435" cy="345534"/>
            <a:chOff x="3527780" y="2885263"/>
            <a:chExt cx="347435" cy="345534"/>
          </a:xfrm>
        </p:grpSpPr>
        <p:sp>
          <p:nvSpPr>
            <p:cNvPr id="10152" name="Google Shape;10152;p6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1"/>
          <p:cNvGrpSpPr/>
          <p:nvPr/>
        </p:nvGrpSpPr>
        <p:grpSpPr>
          <a:xfrm>
            <a:off x="2239671" y="2709103"/>
            <a:ext cx="218053" cy="348543"/>
            <a:chOff x="2239671" y="2884503"/>
            <a:chExt cx="218053" cy="348543"/>
          </a:xfrm>
        </p:grpSpPr>
        <p:sp>
          <p:nvSpPr>
            <p:cNvPr id="10176" name="Google Shape;10176;p6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1"/>
          <p:cNvGrpSpPr/>
          <p:nvPr/>
        </p:nvGrpSpPr>
        <p:grpSpPr>
          <a:xfrm>
            <a:off x="2691555" y="2709103"/>
            <a:ext cx="215044" cy="348924"/>
            <a:chOff x="2691555" y="2884503"/>
            <a:chExt cx="215044" cy="348924"/>
          </a:xfrm>
        </p:grpSpPr>
        <p:sp>
          <p:nvSpPr>
            <p:cNvPr id="10182" name="Google Shape;10182;p6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61"/>
          <p:cNvGrpSpPr/>
          <p:nvPr/>
        </p:nvGrpSpPr>
        <p:grpSpPr>
          <a:xfrm>
            <a:off x="1770459" y="2709103"/>
            <a:ext cx="254644" cy="348828"/>
            <a:chOff x="1770459" y="2884503"/>
            <a:chExt cx="254644" cy="348828"/>
          </a:xfrm>
        </p:grpSpPr>
        <p:sp>
          <p:nvSpPr>
            <p:cNvPr id="10186" name="Google Shape;10186;p6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1"/>
          <p:cNvGrpSpPr/>
          <p:nvPr/>
        </p:nvGrpSpPr>
        <p:grpSpPr>
          <a:xfrm>
            <a:off x="1317466" y="2709483"/>
            <a:ext cx="258382" cy="348543"/>
            <a:chOff x="1317466" y="2884883"/>
            <a:chExt cx="258382" cy="348543"/>
          </a:xfrm>
        </p:grpSpPr>
        <p:sp>
          <p:nvSpPr>
            <p:cNvPr id="10195" name="Google Shape;10195;p6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1"/>
          <p:cNvGrpSpPr/>
          <p:nvPr/>
        </p:nvGrpSpPr>
        <p:grpSpPr>
          <a:xfrm>
            <a:off x="3121167" y="2709483"/>
            <a:ext cx="258414" cy="348543"/>
            <a:chOff x="3121167" y="2884883"/>
            <a:chExt cx="258414" cy="348543"/>
          </a:xfrm>
        </p:grpSpPr>
        <p:sp>
          <p:nvSpPr>
            <p:cNvPr id="10204" name="Google Shape;10204;p6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1"/>
          <p:cNvGrpSpPr/>
          <p:nvPr/>
        </p:nvGrpSpPr>
        <p:grpSpPr>
          <a:xfrm>
            <a:off x="4899999" y="2706695"/>
            <a:ext cx="271244" cy="346801"/>
            <a:chOff x="4899999" y="2882095"/>
            <a:chExt cx="271244" cy="346801"/>
          </a:xfrm>
        </p:grpSpPr>
        <p:sp>
          <p:nvSpPr>
            <p:cNvPr id="10213" name="Google Shape;10213;p6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1"/>
          <p:cNvGrpSpPr/>
          <p:nvPr/>
        </p:nvGrpSpPr>
        <p:grpSpPr>
          <a:xfrm>
            <a:off x="7162775" y="2705713"/>
            <a:ext cx="259523" cy="346294"/>
            <a:chOff x="7162775" y="2881113"/>
            <a:chExt cx="259523" cy="346294"/>
          </a:xfrm>
        </p:grpSpPr>
        <p:sp>
          <p:nvSpPr>
            <p:cNvPr id="10224" name="Google Shape;10224;p6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1"/>
          <p:cNvGrpSpPr/>
          <p:nvPr/>
        </p:nvGrpSpPr>
        <p:grpSpPr>
          <a:xfrm>
            <a:off x="6709751" y="2706442"/>
            <a:ext cx="261075" cy="347815"/>
            <a:chOff x="6709751" y="2881842"/>
            <a:chExt cx="261075" cy="347815"/>
          </a:xfrm>
        </p:grpSpPr>
        <p:sp>
          <p:nvSpPr>
            <p:cNvPr id="10231" name="Google Shape;10231;p6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1"/>
          <p:cNvGrpSpPr/>
          <p:nvPr/>
        </p:nvGrpSpPr>
        <p:grpSpPr>
          <a:xfrm>
            <a:off x="5807156" y="2705713"/>
            <a:ext cx="261043" cy="348163"/>
            <a:chOff x="5807156" y="2881113"/>
            <a:chExt cx="261043" cy="348163"/>
          </a:xfrm>
        </p:grpSpPr>
        <p:sp>
          <p:nvSpPr>
            <p:cNvPr id="10238" name="Google Shape;10238;p6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61"/>
          <p:cNvGrpSpPr/>
          <p:nvPr/>
        </p:nvGrpSpPr>
        <p:grpSpPr>
          <a:xfrm>
            <a:off x="5355653" y="2706093"/>
            <a:ext cx="262184" cy="346643"/>
            <a:chOff x="5355653" y="2881493"/>
            <a:chExt cx="262184" cy="346643"/>
          </a:xfrm>
        </p:grpSpPr>
        <p:sp>
          <p:nvSpPr>
            <p:cNvPr id="10244" name="Google Shape;10244;p6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1"/>
          <p:cNvGrpSpPr/>
          <p:nvPr/>
        </p:nvGrpSpPr>
        <p:grpSpPr>
          <a:xfrm>
            <a:off x="8055961" y="2706442"/>
            <a:ext cx="260283" cy="345914"/>
            <a:chOff x="8055961" y="2881842"/>
            <a:chExt cx="260283" cy="345914"/>
          </a:xfrm>
        </p:grpSpPr>
        <p:sp>
          <p:nvSpPr>
            <p:cNvPr id="10250" name="Google Shape;10250;p6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1"/>
          <p:cNvGrpSpPr/>
          <p:nvPr/>
        </p:nvGrpSpPr>
        <p:grpSpPr>
          <a:xfrm>
            <a:off x="7609368" y="2718512"/>
            <a:ext cx="264813" cy="353105"/>
            <a:chOff x="7609368" y="2893912"/>
            <a:chExt cx="264813" cy="353105"/>
          </a:xfrm>
        </p:grpSpPr>
        <p:sp>
          <p:nvSpPr>
            <p:cNvPr id="10255" name="Google Shape;10255;p6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61"/>
          <p:cNvGrpSpPr/>
          <p:nvPr/>
        </p:nvGrpSpPr>
        <p:grpSpPr>
          <a:xfrm>
            <a:off x="6248458" y="2694372"/>
            <a:ext cx="270864" cy="360645"/>
            <a:chOff x="6248458" y="2869772"/>
            <a:chExt cx="270864" cy="360645"/>
          </a:xfrm>
        </p:grpSpPr>
        <p:sp>
          <p:nvSpPr>
            <p:cNvPr id="10262" name="Google Shape;10262;p6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61"/>
          <p:cNvGrpSpPr/>
          <p:nvPr/>
        </p:nvGrpSpPr>
        <p:grpSpPr>
          <a:xfrm>
            <a:off x="3075928" y="2270398"/>
            <a:ext cx="363243" cy="300675"/>
            <a:chOff x="3075928" y="2445798"/>
            <a:chExt cx="363243" cy="300675"/>
          </a:xfrm>
        </p:grpSpPr>
        <p:sp>
          <p:nvSpPr>
            <p:cNvPr id="10268" name="Google Shape;10268;p6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1"/>
          <p:cNvGrpSpPr/>
          <p:nvPr/>
        </p:nvGrpSpPr>
        <p:grpSpPr>
          <a:xfrm>
            <a:off x="2633105" y="2256459"/>
            <a:ext cx="363243" cy="328585"/>
            <a:chOff x="2633105" y="2431859"/>
            <a:chExt cx="363243" cy="328585"/>
          </a:xfrm>
        </p:grpSpPr>
        <p:sp>
          <p:nvSpPr>
            <p:cNvPr id="10280" name="Google Shape;10280;p6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1"/>
          <p:cNvGrpSpPr/>
          <p:nvPr/>
        </p:nvGrpSpPr>
        <p:grpSpPr>
          <a:xfrm>
            <a:off x="2189142" y="2245910"/>
            <a:ext cx="365904" cy="350064"/>
            <a:chOff x="2189142" y="2421310"/>
            <a:chExt cx="365904" cy="350064"/>
          </a:xfrm>
        </p:grpSpPr>
        <p:sp>
          <p:nvSpPr>
            <p:cNvPr id="10289" name="Google Shape;10289;p6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8" name="Google Shape;10298;p6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9" name="Google Shape;10299;p61"/>
          <p:cNvGrpSpPr/>
          <p:nvPr/>
        </p:nvGrpSpPr>
        <p:grpSpPr>
          <a:xfrm>
            <a:off x="3961923" y="2310917"/>
            <a:ext cx="364415" cy="220936"/>
            <a:chOff x="3961923" y="2486317"/>
            <a:chExt cx="364415" cy="220936"/>
          </a:xfrm>
        </p:grpSpPr>
        <p:sp>
          <p:nvSpPr>
            <p:cNvPr id="10300" name="Google Shape;10300;p6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4" name="Google Shape;10304;p6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5" name="Google Shape;10305;p61"/>
          <p:cNvGrpSpPr/>
          <p:nvPr/>
        </p:nvGrpSpPr>
        <p:grpSpPr>
          <a:xfrm>
            <a:off x="1303876" y="2243977"/>
            <a:ext cx="363275" cy="354626"/>
            <a:chOff x="1303876" y="2419377"/>
            <a:chExt cx="363275" cy="354626"/>
          </a:xfrm>
        </p:grpSpPr>
        <p:sp>
          <p:nvSpPr>
            <p:cNvPr id="10306" name="Google Shape;10306;p6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1"/>
          <p:cNvGrpSpPr/>
          <p:nvPr/>
        </p:nvGrpSpPr>
        <p:grpSpPr>
          <a:xfrm>
            <a:off x="861053" y="2239510"/>
            <a:ext cx="362134" cy="363623"/>
            <a:chOff x="861053" y="2414910"/>
            <a:chExt cx="362134" cy="363623"/>
          </a:xfrm>
        </p:grpSpPr>
        <p:sp>
          <p:nvSpPr>
            <p:cNvPr id="10315" name="Google Shape;10315;p6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1"/>
          <p:cNvGrpSpPr/>
          <p:nvPr/>
        </p:nvGrpSpPr>
        <p:grpSpPr>
          <a:xfrm>
            <a:off x="7594288" y="2239859"/>
            <a:ext cx="279513" cy="355735"/>
            <a:chOff x="7594288" y="2415259"/>
            <a:chExt cx="279513" cy="355735"/>
          </a:xfrm>
        </p:grpSpPr>
        <p:sp>
          <p:nvSpPr>
            <p:cNvPr id="10321" name="Google Shape;10321;p6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1"/>
          <p:cNvGrpSpPr/>
          <p:nvPr/>
        </p:nvGrpSpPr>
        <p:grpSpPr>
          <a:xfrm>
            <a:off x="7145794" y="2240239"/>
            <a:ext cx="278784" cy="355735"/>
            <a:chOff x="7145794" y="2415639"/>
            <a:chExt cx="278784" cy="355735"/>
          </a:xfrm>
        </p:grpSpPr>
        <p:sp>
          <p:nvSpPr>
            <p:cNvPr id="10328" name="Google Shape;10328;p6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1"/>
          <p:cNvGrpSpPr/>
          <p:nvPr/>
        </p:nvGrpSpPr>
        <p:grpSpPr>
          <a:xfrm>
            <a:off x="6698441" y="2239130"/>
            <a:ext cx="277644" cy="357984"/>
            <a:chOff x="6698441" y="2414530"/>
            <a:chExt cx="277644" cy="357984"/>
          </a:xfrm>
        </p:grpSpPr>
        <p:sp>
          <p:nvSpPr>
            <p:cNvPr id="10339" name="Google Shape;10339;p6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1"/>
          <p:cNvGrpSpPr/>
          <p:nvPr/>
        </p:nvGrpSpPr>
        <p:grpSpPr>
          <a:xfrm>
            <a:off x="4897750" y="2240239"/>
            <a:ext cx="279513" cy="357255"/>
            <a:chOff x="4897750" y="2415639"/>
            <a:chExt cx="279513" cy="357255"/>
          </a:xfrm>
        </p:grpSpPr>
        <p:sp>
          <p:nvSpPr>
            <p:cNvPr id="10346" name="Google Shape;10346;p6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1"/>
          <p:cNvGrpSpPr/>
          <p:nvPr/>
        </p:nvGrpSpPr>
        <p:grpSpPr>
          <a:xfrm>
            <a:off x="5812066" y="2240619"/>
            <a:ext cx="264813" cy="353454"/>
            <a:chOff x="5812066" y="2416019"/>
            <a:chExt cx="264813" cy="353454"/>
          </a:xfrm>
        </p:grpSpPr>
        <p:sp>
          <p:nvSpPr>
            <p:cNvPr id="10355" name="Google Shape;10355;p6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61"/>
          <p:cNvGrpSpPr/>
          <p:nvPr/>
        </p:nvGrpSpPr>
        <p:grpSpPr>
          <a:xfrm>
            <a:off x="8054820" y="2240999"/>
            <a:ext cx="264433" cy="353454"/>
            <a:chOff x="8054820" y="2416399"/>
            <a:chExt cx="264433" cy="353454"/>
          </a:xfrm>
        </p:grpSpPr>
        <p:sp>
          <p:nvSpPr>
            <p:cNvPr id="10363" name="Google Shape;10363;p6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1"/>
          <p:cNvGrpSpPr/>
          <p:nvPr/>
        </p:nvGrpSpPr>
        <p:grpSpPr>
          <a:xfrm>
            <a:off x="5356413" y="2237990"/>
            <a:ext cx="271212" cy="361374"/>
            <a:chOff x="5356413" y="2413390"/>
            <a:chExt cx="271212" cy="361374"/>
          </a:xfrm>
        </p:grpSpPr>
        <p:sp>
          <p:nvSpPr>
            <p:cNvPr id="10370" name="Google Shape;10370;p6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5" name="Google Shape;10375;p61"/>
          <p:cNvGrpSpPr/>
          <p:nvPr/>
        </p:nvGrpSpPr>
        <p:grpSpPr>
          <a:xfrm>
            <a:off x="6255238" y="2236849"/>
            <a:ext cx="271244" cy="360994"/>
            <a:chOff x="6255238" y="2412249"/>
            <a:chExt cx="271244" cy="360994"/>
          </a:xfrm>
        </p:grpSpPr>
        <p:sp>
          <p:nvSpPr>
            <p:cNvPr id="10376" name="Google Shape;10376;p6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2" name="Google Shape;10382;p61"/>
          <p:cNvGrpSpPr/>
          <p:nvPr/>
        </p:nvGrpSpPr>
        <p:grpSpPr>
          <a:xfrm>
            <a:off x="2185372" y="1782399"/>
            <a:ext cx="366664" cy="366981"/>
            <a:chOff x="2185372" y="1957799"/>
            <a:chExt cx="366664" cy="366981"/>
          </a:xfrm>
        </p:grpSpPr>
        <p:sp>
          <p:nvSpPr>
            <p:cNvPr id="10383" name="Google Shape;10383;p6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61"/>
          <p:cNvGrpSpPr/>
          <p:nvPr/>
        </p:nvGrpSpPr>
        <p:grpSpPr>
          <a:xfrm>
            <a:off x="1737258" y="1812971"/>
            <a:ext cx="370814" cy="307359"/>
            <a:chOff x="1737258" y="1988371"/>
            <a:chExt cx="370814" cy="307359"/>
          </a:xfrm>
        </p:grpSpPr>
        <p:sp>
          <p:nvSpPr>
            <p:cNvPr id="10392" name="Google Shape;10392;p6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61"/>
          <p:cNvGrpSpPr/>
          <p:nvPr/>
        </p:nvGrpSpPr>
        <p:grpSpPr>
          <a:xfrm>
            <a:off x="848983" y="1814111"/>
            <a:ext cx="369294" cy="304350"/>
            <a:chOff x="848983" y="1989511"/>
            <a:chExt cx="369294" cy="304350"/>
          </a:xfrm>
        </p:grpSpPr>
        <p:sp>
          <p:nvSpPr>
            <p:cNvPr id="10397" name="Google Shape;10397;p6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61"/>
          <p:cNvGrpSpPr/>
          <p:nvPr/>
        </p:nvGrpSpPr>
        <p:grpSpPr>
          <a:xfrm>
            <a:off x="3074027" y="1808377"/>
            <a:ext cx="380604" cy="313854"/>
            <a:chOff x="3074027" y="1983777"/>
            <a:chExt cx="380604" cy="313854"/>
          </a:xfrm>
        </p:grpSpPr>
        <p:sp>
          <p:nvSpPr>
            <p:cNvPr id="10403" name="Google Shape;10403;p6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1"/>
          <p:cNvGrpSpPr/>
          <p:nvPr/>
        </p:nvGrpSpPr>
        <p:grpSpPr>
          <a:xfrm>
            <a:off x="3522521" y="1800457"/>
            <a:ext cx="367013" cy="331278"/>
            <a:chOff x="3522521" y="1975857"/>
            <a:chExt cx="367013" cy="331278"/>
          </a:xfrm>
        </p:grpSpPr>
        <p:sp>
          <p:nvSpPr>
            <p:cNvPr id="10409" name="Google Shape;10409;p6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61"/>
          <p:cNvGrpSpPr/>
          <p:nvPr/>
        </p:nvGrpSpPr>
        <p:grpSpPr>
          <a:xfrm>
            <a:off x="2630824" y="1801566"/>
            <a:ext cx="368185" cy="330454"/>
            <a:chOff x="2630824" y="1976966"/>
            <a:chExt cx="368185" cy="330454"/>
          </a:xfrm>
        </p:grpSpPr>
        <p:sp>
          <p:nvSpPr>
            <p:cNvPr id="10417" name="Google Shape;10417;p6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1"/>
          <p:cNvGrpSpPr/>
          <p:nvPr/>
        </p:nvGrpSpPr>
        <p:grpSpPr>
          <a:xfrm>
            <a:off x="1293706" y="1791016"/>
            <a:ext cx="369294" cy="350444"/>
            <a:chOff x="1293706" y="1966416"/>
            <a:chExt cx="369294" cy="350444"/>
          </a:xfrm>
        </p:grpSpPr>
        <p:sp>
          <p:nvSpPr>
            <p:cNvPr id="10426" name="Google Shape;10426;p6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1"/>
          <p:cNvGrpSpPr/>
          <p:nvPr/>
        </p:nvGrpSpPr>
        <p:grpSpPr>
          <a:xfrm>
            <a:off x="3967213" y="1800077"/>
            <a:ext cx="368185" cy="331816"/>
            <a:chOff x="3967213" y="1975477"/>
            <a:chExt cx="368185" cy="331816"/>
          </a:xfrm>
        </p:grpSpPr>
        <p:sp>
          <p:nvSpPr>
            <p:cNvPr id="10435" name="Google Shape;10435;p6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8" name="Google Shape;10438;p61"/>
          <p:cNvGrpSpPr/>
          <p:nvPr/>
        </p:nvGrpSpPr>
        <p:grpSpPr>
          <a:xfrm>
            <a:off x="8047661" y="1793646"/>
            <a:ext cx="279132" cy="356875"/>
            <a:chOff x="8047661" y="1969046"/>
            <a:chExt cx="279132" cy="356875"/>
          </a:xfrm>
        </p:grpSpPr>
        <p:sp>
          <p:nvSpPr>
            <p:cNvPr id="10439" name="Google Shape;10439;p6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1"/>
          <p:cNvGrpSpPr/>
          <p:nvPr/>
        </p:nvGrpSpPr>
        <p:grpSpPr>
          <a:xfrm>
            <a:off x="7596157" y="1792759"/>
            <a:ext cx="279544" cy="358142"/>
            <a:chOff x="7596157" y="1968159"/>
            <a:chExt cx="279544" cy="358142"/>
          </a:xfrm>
        </p:grpSpPr>
        <p:sp>
          <p:nvSpPr>
            <p:cNvPr id="10444" name="Google Shape;10444;p6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61"/>
          <p:cNvGrpSpPr/>
          <p:nvPr/>
        </p:nvGrpSpPr>
        <p:grpSpPr>
          <a:xfrm>
            <a:off x="7147315" y="1793646"/>
            <a:ext cx="279513" cy="357636"/>
            <a:chOff x="7147315" y="1969046"/>
            <a:chExt cx="279513" cy="357636"/>
          </a:xfrm>
        </p:grpSpPr>
        <p:sp>
          <p:nvSpPr>
            <p:cNvPr id="10451" name="Google Shape;10451;p6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1"/>
          <p:cNvGrpSpPr/>
          <p:nvPr/>
        </p:nvGrpSpPr>
        <p:grpSpPr>
          <a:xfrm>
            <a:off x="6697681" y="1792917"/>
            <a:ext cx="280305" cy="359093"/>
            <a:chOff x="6697681" y="1968317"/>
            <a:chExt cx="280305" cy="359093"/>
          </a:xfrm>
        </p:grpSpPr>
        <p:sp>
          <p:nvSpPr>
            <p:cNvPr id="10459" name="Google Shape;10459;p6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6" name="Google Shape;10466;p61"/>
          <p:cNvGrpSpPr/>
          <p:nvPr/>
        </p:nvGrpSpPr>
        <p:grpSpPr>
          <a:xfrm>
            <a:off x="6248839" y="1792537"/>
            <a:ext cx="280273" cy="358744"/>
            <a:chOff x="6248839" y="1967937"/>
            <a:chExt cx="280273" cy="358744"/>
          </a:xfrm>
        </p:grpSpPr>
        <p:sp>
          <p:nvSpPr>
            <p:cNvPr id="10467" name="Google Shape;10467;p6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61"/>
          <p:cNvGrpSpPr/>
          <p:nvPr/>
        </p:nvGrpSpPr>
        <p:grpSpPr>
          <a:xfrm>
            <a:off x="5801485" y="1793646"/>
            <a:ext cx="279164" cy="357794"/>
            <a:chOff x="5801485" y="1969046"/>
            <a:chExt cx="279164" cy="357794"/>
          </a:xfrm>
        </p:grpSpPr>
        <p:sp>
          <p:nvSpPr>
            <p:cNvPr id="10474" name="Google Shape;10474;p6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61"/>
          <p:cNvGrpSpPr/>
          <p:nvPr/>
        </p:nvGrpSpPr>
        <p:grpSpPr>
          <a:xfrm>
            <a:off x="5352643" y="1793646"/>
            <a:ext cx="278404" cy="358364"/>
            <a:chOff x="5352643" y="1969046"/>
            <a:chExt cx="278404" cy="358364"/>
          </a:xfrm>
        </p:grpSpPr>
        <p:sp>
          <p:nvSpPr>
            <p:cNvPr id="10488" name="Google Shape;10488;p6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2" name="Google Shape;10492;p61"/>
          <p:cNvGrpSpPr/>
          <p:nvPr/>
        </p:nvGrpSpPr>
        <p:grpSpPr>
          <a:xfrm>
            <a:off x="4897750" y="1792917"/>
            <a:ext cx="279132" cy="358364"/>
            <a:chOff x="4897750" y="1968317"/>
            <a:chExt cx="279132" cy="358364"/>
          </a:xfrm>
        </p:grpSpPr>
        <p:sp>
          <p:nvSpPr>
            <p:cNvPr id="10493" name="Google Shape;10493;p6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6" name="Google Shape;10506;p6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7" name="Google Shape;10507;p61"/>
          <p:cNvGrpSpPr/>
          <p:nvPr/>
        </p:nvGrpSpPr>
        <p:grpSpPr>
          <a:xfrm>
            <a:off x="1767449" y="1337644"/>
            <a:ext cx="324403" cy="347783"/>
            <a:chOff x="1767449" y="1513044"/>
            <a:chExt cx="324403" cy="347783"/>
          </a:xfrm>
        </p:grpSpPr>
        <p:sp>
          <p:nvSpPr>
            <p:cNvPr id="10508" name="Google Shape;10508;p6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61"/>
          <p:cNvGrpSpPr/>
          <p:nvPr/>
        </p:nvGrpSpPr>
        <p:grpSpPr>
          <a:xfrm>
            <a:off x="4007193" y="1337327"/>
            <a:ext cx="320633" cy="348100"/>
            <a:chOff x="4007193" y="1512727"/>
            <a:chExt cx="320633" cy="348100"/>
          </a:xfrm>
        </p:grpSpPr>
        <p:sp>
          <p:nvSpPr>
            <p:cNvPr id="10518" name="Google Shape;10518;p6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61"/>
          <p:cNvGrpSpPr/>
          <p:nvPr/>
        </p:nvGrpSpPr>
        <p:grpSpPr>
          <a:xfrm>
            <a:off x="3530425" y="1333347"/>
            <a:ext cx="368175" cy="344594"/>
            <a:chOff x="3530425" y="1508747"/>
            <a:chExt cx="368175" cy="344594"/>
          </a:xfrm>
        </p:grpSpPr>
        <p:sp>
          <p:nvSpPr>
            <p:cNvPr id="10524" name="Google Shape;10524;p6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61"/>
          <p:cNvGrpSpPr/>
          <p:nvPr/>
        </p:nvGrpSpPr>
        <p:grpSpPr>
          <a:xfrm>
            <a:off x="3127598" y="1337834"/>
            <a:ext cx="289714" cy="347593"/>
            <a:chOff x="3127598" y="1513234"/>
            <a:chExt cx="289714" cy="347593"/>
          </a:xfrm>
        </p:grpSpPr>
        <p:sp>
          <p:nvSpPr>
            <p:cNvPr id="10529" name="Google Shape;10529;p6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1"/>
          <p:cNvGrpSpPr/>
          <p:nvPr/>
        </p:nvGrpSpPr>
        <p:grpSpPr>
          <a:xfrm>
            <a:off x="2662884" y="1337644"/>
            <a:ext cx="322914" cy="348543"/>
            <a:chOff x="2662884" y="1513044"/>
            <a:chExt cx="322914" cy="348543"/>
          </a:xfrm>
        </p:grpSpPr>
        <p:sp>
          <p:nvSpPr>
            <p:cNvPr id="10535" name="Google Shape;10535;p6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1"/>
          <p:cNvGrpSpPr/>
          <p:nvPr/>
        </p:nvGrpSpPr>
        <p:grpSpPr>
          <a:xfrm>
            <a:off x="2232511" y="1337359"/>
            <a:ext cx="299534" cy="348068"/>
            <a:chOff x="2232511" y="1512759"/>
            <a:chExt cx="299534" cy="348068"/>
          </a:xfrm>
        </p:grpSpPr>
        <p:sp>
          <p:nvSpPr>
            <p:cNvPr id="10546" name="Google Shape;10546;p6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7" name="Google Shape;10557;p61"/>
          <p:cNvGrpSpPr/>
          <p:nvPr/>
        </p:nvGrpSpPr>
        <p:grpSpPr>
          <a:xfrm>
            <a:off x="1331406" y="1337961"/>
            <a:ext cx="301784" cy="348607"/>
            <a:chOff x="1331406" y="1513361"/>
            <a:chExt cx="301784" cy="348607"/>
          </a:xfrm>
        </p:grpSpPr>
        <p:sp>
          <p:nvSpPr>
            <p:cNvPr id="10558" name="Google Shape;10558;p6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1"/>
          <p:cNvGrpSpPr/>
          <p:nvPr/>
        </p:nvGrpSpPr>
        <p:grpSpPr>
          <a:xfrm>
            <a:off x="7144274" y="1324814"/>
            <a:ext cx="282174" cy="355735"/>
            <a:chOff x="7144274" y="1500214"/>
            <a:chExt cx="282174" cy="355735"/>
          </a:xfrm>
        </p:grpSpPr>
        <p:sp>
          <p:nvSpPr>
            <p:cNvPr id="10563" name="Google Shape;10563;p6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1"/>
          <p:cNvGrpSpPr/>
          <p:nvPr/>
        </p:nvGrpSpPr>
        <p:grpSpPr>
          <a:xfrm>
            <a:off x="6685262" y="1324814"/>
            <a:ext cx="289682" cy="354594"/>
            <a:chOff x="6685262" y="1500214"/>
            <a:chExt cx="289682" cy="354594"/>
          </a:xfrm>
        </p:grpSpPr>
        <p:sp>
          <p:nvSpPr>
            <p:cNvPr id="10570" name="Google Shape;10570;p6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61"/>
          <p:cNvGrpSpPr/>
          <p:nvPr/>
        </p:nvGrpSpPr>
        <p:grpSpPr>
          <a:xfrm>
            <a:off x="6200938" y="1325194"/>
            <a:ext cx="322154" cy="355355"/>
            <a:chOff x="6200938" y="1500594"/>
            <a:chExt cx="322154" cy="355355"/>
          </a:xfrm>
        </p:grpSpPr>
        <p:sp>
          <p:nvSpPr>
            <p:cNvPr id="10575" name="Google Shape;10575;p6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0" name="Google Shape;10580;p61"/>
          <p:cNvGrpSpPr/>
          <p:nvPr/>
        </p:nvGrpSpPr>
        <p:grpSpPr>
          <a:xfrm>
            <a:off x="5289631" y="1324814"/>
            <a:ext cx="332355" cy="354974"/>
            <a:chOff x="5289631" y="1500214"/>
            <a:chExt cx="332355" cy="354974"/>
          </a:xfrm>
        </p:grpSpPr>
        <p:sp>
          <p:nvSpPr>
            <p:cNvPr id="10581" name="Google Shape;10581;p6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61"/>
          <p:cNvGrpSpPr/>
          <p:nvPr/>
        </p:nvGrpSpPr>
        <p:grpSpPr>
          <a:xfrm>
            <a:off x="5748295" y="1324433"/>
            <a:ext cx="323294" cy="356115"/>
            <a:chOff x="5748295" y="1499833"/>
            <a:chExt cx="323294" cy="356115"/>
          </a:xfrm>
        </p:grpSpPr>
        <p:sp>
          <p:nvSpPr>
            <p:cNvPr id="10588" name="Google Shape;10588;p6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1"/>
          <p:cNvGrpSpPr/>
          <p:nvPr/>
        </p:nvGrpSpPr>
        <p:grpSpPr>
          <a:xfrm>
            <a:off x="8047661" y="1325637"/>
            <a:ext cx="278404" cy="355260"/>
            <a:chOff x="8047661" y="1501037"/>
            <a:chExt cx="278404" cy="355260"/>
          </a:xfrm>
        </p:grpSpPr>
        <p:sp>
          <p:nvSpPr>
            <p:cNvPr id="10596" name="Google Shape;10596;p6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61"/>
          <p:cNvGrpSpPr/>
          <p:nvPr/>
        </p:nvGrpSpPr>
        <p:grpSpPr>
          <a:xfrm>
            <a:off x="4903389" y="1324814"/>
            <a:ext cx="267854" cy="355735"/>
            <a:chOff x="4903389" y="1500214"/>
            <a:chExt cx="267854" cy="355735"/>
          </a:xfrm>
        </p:grpSpPr>
        <p:sp>
          <p:nvSpPr>
            <p:cNvPr id="10601" name="Google Shape;10601;p6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1"/>
          <p:cNvGrpSpPr/>
          <p:nvPr/>
        </p:nvGrpSpPr>
        <p:grpSpPr>
          <a:xfrm>
            <a:off x="7613518" y="1325954"/>
            <a:ext cx="264433" cy="353074"/>
            <a:chOff x="7613518" y="1501354"/>
            <a:chExt cx="264433" cy="353074"/>
          </a:xfrm>
        </p:grpSpPr>
        <p:sp>
          <p:nvSpPr>
            <p:cNvPr id="10607" name="Google Shape;10607;p6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6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614" name="Google Shape;10614;p6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18" name="Shape 10618"/>
        <p:cNvGrpSpPr/>
        <p:nvPr/>
      </p:nvGrpSpPr>
      <p:grpSpPr>
        <a:xfrm>
          <a:off x="0" y="0"/>
          <a:ext cx="0" cy="0"/>
          <a:chOff x="0" y="0"/>
          <a:chExt cx="0" cy="0"/>
        </a:xfrm>
      </p:grpSpPr>
      <p:grpSp>
        <p:nvGrpSpPr>
          <p:cNvPr id="10619" name="Google Shape;10619;p62"/>
          <p:cNvGrpSpPr/>
          <p:nvPr/>
        </p:nvGrpSpPr>
        <p:grpSpPr>
          <a:xfrm>
            <a:off x="1757085" y="1325225"/>
            <a:ext cx="371069" cy="359396"/>
            <a:chOff x="1757085" y="1500675"/>
            <a:chExt cx="371069" cy="359396"/>
          </a:xfrm>
        </p:grpSpPr>
        <p:sp>
          <p:nvSpPr>
            <p:cNvPr id="10620" name="Google Shape;10620;p6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2"/>
          <p:cNvGrpSpPr/>
          <p:nvPr/>
        </p:nvGrpSpPr>
        <p:grpSpPr>
          <a:xfrm>
            <a:off x="2774209" y="1779241"/>
            <a:ext cx="116693" cy="374186"/>
            <a:chOff x="2774209" y="1954691"/>
            <a:chExt cx="116693" cy="374186"/>
          </a:xfrm>
        </p:grpSpPr>
        <p:sp>
          <p:nvSpPr>
            <p:cNvPr id="10650" name="Google Shape;10650;p6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2"/>
          <p:cNvGrpSpPr/>
          <p:nvPr/>
        </p:nvGrpSpPr>
        <p:grpSpPr>
          <a:xfrm>
            <a:off x="4017435" y="1324462"/>
            <a:ext cx="315092" cy="359397"/>
            <a:chOff x="4017435" y="1499912"/>
            <a:chExt cx="315092" cy="359397"/>
          </a:xfrm>
        </p:grpSpPr>
        <p:sp>
          <p:nvSpPr>
            <p:cNvPr id="10653" name="Google Shape;10653;p6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62"/>
          <p:cNvGrpSpPr/>
          <p:nvPr/>
        </p:nvGrpSpPr>
        <p:grpSpPr>
          <a:xfrm>
            <a:off x="3963652" y="1824309"/>
            <a:ext cx="374154" cy="284050"/>
            <a:chOff x="3963652" y="1999759"/>
            <a:chExt cx="374154" cy="284050"/>
          </a:xfrm>
        </p:grpSpPr>
        <p:sp>
          <p:nvSpPr>
            <p:cNvPr id="10656" name="Google Shape;10656;p6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2"/>
          <p:cNvGrpSpPr/>
          <p:nvPr/>
        </p:nvGrpSpPr>
        <p:grpSpPr>
          <a:xfrm>
            <a:off x="1777536" y="1839416"/>
            <a:ext cx="376444" cy="253772"/>
            <a:chOff x="1777536" y="2014866"/>
            <a:chExt cx="376444" cy="253772"/>
          </a:xfrm>
        </p:grpSpPr>
        <p:sp>
          <p:nvSpPr>
            <p:cNvPr id="10660" name="Google Shape;10660;p6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62"/>
          <p:cNvGrpSpPr/>
          <p:nvPr/>
        </p:nvGrpSpPr>
        <p:grpSpPr>
          <a:xfrm>
            <a:off x="1309875" y="1881876"/>
            <a:ext cx="374154" cy="169680"/>
            <a:chOff x="1309875" y="2057326"/>
            <a:chExt cx="374154" cy="169680"/>
          </a:xfrm>
        </p:grpSpPr>
        <p:sp>
          <p:nvSpPr>
            <p:cNvPr id="10666" name="Google Shape;10666;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6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62"/>
          <p:cNvGrpSpPr/>
          <p:nvPr/>
        </p:nvGrpSpPr>
        <p:grpSpPr>
          <a:xfrm>
            <a:off x="2347450" y="1779114"/>
            <a:ext cx="113639" cy="373168"/>
            <a:chOff x="2347450" y="1954564"/>
            <a:chExt cx="113639" cy="373168"/>
          </a:xfrm>
        </p:grpSpPr>
        <p:sp>
          <p:nvSpPr>
            <p:cNvPr id="10679" name="Google Shape;10679;p6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1" name="Google Shape;10681;p6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2" name="Google Shape;10682;p62"/>
          <p:cNvGrpSpPr/>
          <p:nvPr/>
        </p:nvGrpSpPr>
        <p:grpSpPr>
          <a:xfrm>
            <a:off x="3110102" y="1324430"/>
            <a:ext cx="330613" cy="358379"/>
            <a:chOff x="3110102" y="1499880"/>
            <a:chExt cx="330613" cy="358379"/>
          </a:xfrm>
        </p:grpSpPr>
        <p:sp>
          <p:nvSpPr>
            <p:cNvPr id="10683" name="Google Shape;10683;p6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1" name="Google Shape;10691;p62"/>
          <p:cNvGrpSpPr/>
          <p:nvPr/>
        </p:nvGrpSpPr>
        <p:grpSpPr>
          <a:xfrm>
            <a:off x="3485575" y="1824309"/>
            <a:ext cx="373772" cy="284050"/>
            <a:chOff x="3531200" y="1999759"/>
            <a:chExt cx="373772" cy="284050"/>
          </a:xfrm>
        </p:grpSpPr>
        <p:sp>
          <p:nvSpPr>
            <p:cNvPr id="10692" name="Google Shape;10692;p6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2"/>
          <p:cNvGrpSpPr/>
          <p:nvPr/>
        </p:nvGrpSpPr>
        <p:grpSpPr>
          <a:xfrm>
            <a:off x="2667058" y="1324843"/>
            <a:ext cx="330231" cy="359015"/>
            <a:chOff x="2667058" y="1500293"/>
            <a:chExt cx="330231" cy="359015"/>
          </a:xfrm>
        </p:grpSpPr>
        <p:sp>
          <p:nvSpPr>
            <p:cNvPr id="10697" name="Google Shape;10697;p6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2"/>
          <p:cNvGrpSpPr/>
          <p:nvPr/>
        </p:nvGrpSpPr>
        <p:grpSpPr>
          <a:xfrm>
            <a:off x="3567553" y="1324462"/>
            <a:ext cx="320022" cy="359778"/>
            <a:chOff x="3567553" y="1499912"/>
            <a:chExt cx="320022" cy="359778"/>
          </a:xfrm>
        </p:grpSpPr>
        <p:sp>
          <p:nvSpPr>
            <p:cNvPr id="10716" name="Google Shape;10716;p6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2"/>
          <p:cNvGrpSpPr/>
          <p:nvPr/>
        </p:nvGrpSpPr>
        <p:grpSpPr>
          <a:xfrm>
            <a:off x="1309875" y="1324462"/>
            <a:ext cx="359015" cy="358633"/>
            <a:chOff x="1309875" y="1499912"/>
            <a:chExt cx="359015" cy="358633"/>
          </a:xfrm>
        </p:grpSpPr>
        <p:sp>
          <p:nvSpPr>
            <p:cNvPr id="10723" name="Google Shape;10723;p6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2"/>
          <p:cNvGrpSpPr/>
          <p:nvPr/>
        </p:nvGrpSpPr>
        <p:grpSpPr>
          <a:xfrm>
            <a:off x="2219466" y="1324843"/>
            <a:ext cx="330613" cy="359015"/>
            <a:chOff x="2219466" y="1500293"/>
            <a:chExt cx="330613" cy="359015"/>
          </a:xfrm>
        </p:grpSpPr>
        <p:sp>
          <p:nvSpPr>
            <p:cNvPr id="10733" name="Google Shape;10733;p6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2"/>
          <p:cNvGrpSpPr/>
          <p:nvPr/>
        </p:nvGrpSpPr>
        <p:grpSpPr>
          <a:xfrm>
            <a:off x="5343544" y="1333908"/>
            <a:ext cx="244676" cy="351095"/>
            <a:chOff x="5343544" y="1509358"/>
            <a:chExt cx="244676" cy="351095"/>
          </a:xfrm>
        </p:grpSpPr>
        <p:sp>
          <p:nvSpPr>
            <p:cNvPr id="10736" name="Google Shape;10736;p6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2"/>
          <p:cNvGrpSpPr/>
          <p:nvPr/>
        </p:nvGrpSpPr>
        <p:grpSpPr>
          <a:xfrm>
            <a:off x="4882340" y="1333908"/>
            <a:ext cx="246171" cy="351095"/>
            <a:chOff x="4882340" y="1509358"/>
            <a:chExt cx="246171" cy="351095"/>
          </a:xfrm>
        </p:grpSpPr>
        <p:sp>
          <p:nvSpPr>
            <p:cNvPr id="10740" name="Google Shape;10740;p6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62"/>
          <p:cNvGrpSpPr/>
          <p:nvPr/>
        </p:nvGrpSpPr>
        <p:grpSpPr>
          <a:xfrm>
            <a:off x="6273204" y="1333558"/>
            <a:ext cx="236343" cy="351445"/>
            <a:chOff x="6273204" y="1509008"/>
            <a:chExt cx="236343" cy="351445"/>
          </a:xfrm>
        </p:grpSpPr>
        <p:sp>
          <p:nvSpPr>
            <p:cNvPr id="10746" name="Google Shape;10746;p6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8" name="Google Shape;10748;p6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9" name="Google Shape;10749;p62"/>
          <p:cNvGrpSpPr/>
          <p:nvPr/>
        </p:nvGrpSpPr>
        <p:grpSpPr>
          <a:xfrm>
            <a:off x="7219530" y="1332794"/>
            <a:ext cx="191625" cy="352209"/>
            <a:chOff x="7219530" y="1508244"/>
            <a:chExt cx="191625" cy="352209"/>
          </a:xfrm>
        </p:grpSpPr>
        <p:sp>
          <p:nvSpPr>
            <p:cNvPr id="10750" name="Google Shape;10750;p6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62"/>
          <p:cNvGrpSpPr/>
          <p:nvPr/>
        </p:nvGrpSpPr>
        <p:grpSpPr>
          <a:xfrm>
            <a:off x="7699309" y="1333176"/>
            <a:ext cx="154922" cy="351827"/>
            <a:chOff x="7699309" y="1508626"/>
            <a:chExt cx="154922" cy="351827"/>
          </a:xfrm>
        </p:grpSpPr>
        <p:sp>
          <p:nvSpPr>
            <p:cNvPr id="10753" name="Google Shape;10753;p6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0" name="Google Shape;10760;p62"/>
          <p:cNvGrpSpPr/>
          <p:nvPr/>
        </p:nvGrpSpPr>
        <p:grpSpPr>
          <a:xfrm>
            <a:off x="8161690" y="1333558"/>
            <a:ext cx="153396" cy="351064"/>
            <a:chOff x="8161690" y="1509008"/>
            <a:chExt cx="153396" cy="351064"/>
          </a:xfrm>
        </p:grpSpPr>
        <p:sp>
          <p:nvSpPr>
            <p:cNvPr id="10761" name="Google Shape;10761;p6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2"/>
          <p:cNvGrpSpPr/>
          <p:nvPr/>
        </p:nvGrpSpPr>
        <p:grpSpPr>
          <a:xfrm>
            <a:off x="6746940" y="1333431"/>
            <a:ext cx="213221" cy="352304"/>
            <a:chOff x="6746940" y="1508881"/>
            <a:chExt cx="213221" cy="352304"/>
          </a:xfrm>
        </p:grpSpPr>
        <p:sp>
          <p:nvSpPr>
            <p:cNvPr id="10766" name="Google Shape;10766;p6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62"/>
          <p:cNvGrpSpPr/>
          <p:nvPr/>
        </p:nvGrpSpPr>
        <p:grpSpPr>
          <a:xfrm>
            <a:off x="5770336" y="1832165"/>
            <a:ext cx="350682" cy="292097"/>
            <a:chOff x="5770336" y="2007615"/>
            <a:chExt cx="350682" cy="292097"/>
          </a:xfrm>
        </p:grpSpPr>
        <p:sp>
          <p:nvSpPr>
            <p:cNvPr id="10771" name="Google Shape;10771;p6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5" name="Google Shape;10775;p62"/>
          <p:cNvGrpSpPr/>
          <p:nvPr/>
        </p:nvGrpSpPr>
        <p:grpSpPr>
          <a:xfrm>
            <a:off x="5326878" y="1804908"/>
            <a:ext cx="350332" cy="346229"/>
            <a:chOff x="5326878" y="1980358"/>
            <a:chExt cx="350332" cy="346229"/>
          </a:xfrm>
        </p:grpSpPr>
        <p:sp>
          <p:nvSpPr>
            <p:cNvPr id="10776" name="Google Shape;10776;p6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0" name="Google Shape;10780;p6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1" name="Google Shape;10781;p62"/>
          <p:cNvGrpSpPr/>
          <p:nvPr/>
        </p:nvGrpSpPr>
        <p:grpSpPr>
          <a:xfrm>
            <a:off x="4883835" y="1817121"/>
            <a:ext cx="350300" cy="323043"/>
            <a:chOff x="4883835" y="1992571"/>
            <a:chExt cx="350300" cy="323043"/>
          </a:xfrm>
        </p:grpSpPr>
        <p:sp>
          <p:nvSpPr>
            <p:cNvPr id="10782" name="Google Shape;10782;p6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2"/>
          <p:cNvGrpSpPr/>
          <p:nvPr/>
        </p:nvGrpSpPr>
        <p:grpSpPr>
          <a:xfrm>
            <a:off x="7548967" y="1803477"/>
            <a:ext cx="333285" cy="349950"/>
            <a:chOff x="7548967" y="1978927"/>
            <a:chExt cx="333285" cy="349950"/>
          </a:xfrm>
        </p:grpSpPr>
        <p:sp>
          <p:nvSpPr>
            <p:cNvPr id="10789" name="Google Shape;10789;p6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2"/>
          <p:cNvGrpSpPr/>
          <p:nvPr/>
        </p:nvGrpSpPr>
        <p:grpSpPr>
          <a:xfrm>
            <a:off x="6214142" y="1803477"/>
            <a:ext cx="346515" cy="350300"/>
            <a:chOff x="6214142" y="1978927"/>
            <a:chExt cx="346515" cy="350300"/>
          </a:xfrm>
        </p:grpSpPr>
        <p:sp>
          <p:nvSpPr>
            <p:cNvPr id="10797" name="Google Shape;10797;p6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2"/>
          <p:cNvGrpSpPr/>
          <p:nvPr/>
        </p:nvGrpSpPr>
        <p:grpSpPr>
          <a:xfrm>
            <a:off x="7105923" y="1803095"/>
            <a:ext cx="333285" cy="350682"/>
            <a:chOff x="7105923" y="1978545"/>
            <a:chExt cx="333285" cy="350682"/>
          </a:xfrm>
        </p:grpSpPr>
        <p:sp>
          <p:nvSpPr>
            <p:cNvPr id="10800" name="Google Shape;10800;p6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7" name="Google Shape;10807;p6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9" name="Google Shape;10809;p62"/>
          <p:cNvGrpSpPr/>
          <p:nvPr/>
        </p:nvGrpSpPr>
        <p:grpSpPr>
          <a:xfrm>
            <a:off x="3616406" y="2246902"/>
            <a:ext cx="203393" cy="351827"/>
            <a:chOff x="3616406" y="2422352"/>
            <a:chExt cx="203393" cy="351827"/>
          </a:xfrm>
        </p:grpSpPr>
        <p:sp>
          <p:nvSpPr>
            <p:cNvPr id="10810" name="Google Shape;10810;p6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2"/>
          <p:cNvGrpSpPr/>
          <p:nvPr/>
        </p:nvGrpSpPr>
        <p:grpSpPr>
          <a:xfrm>
            <a:off x="878187" y="2246520"/>
            <a:ext cx="272696" cy="351827"/>
            <a:chOff x="913012" y="2421970"/>
            <a:chExt cx="272696" cy="351827"/>
          </a:xfrm>
        </p:grpSpPr>
        <p:sp>
          <p:nvSpPr>
            <p:cNvPr id="10813" name="Google Shape;10813;p6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2"/>
          <p:cNvGrpSpPr/>
          <p:nvPr/>
        </p:nvGrpSpPr>
        <p:grpSpPr>
          <a:xfrm>
            <a:off x="2274743" y="2246902"/>
            <a:ext cx="255649" cy="351445"/>
            <a:chOff x="2274743" y="2422352"/>
            <a:chExt cx="255649" cy="351445"/>
          </a:xfrm>
        </p:grpSpPr>
        <p:sp>
          <p:nvSpPr>
            <p:cNvPr id="10818" name="Google Shape;10818;p6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2"/>
          <p:cNvGrpSpPr/>
          <p:nvPr/>
        </p:nvGrpSpPr>
        <p:grpSpPr>
          <a:xfrm>
            <a:off x="2708723" y="2245789"/>
            <a:ext cx="246552" cy="352558"/>
            <a:chOff x="2708723" y="2421239"/>
            <a:chExt cx="246552" cy="352558"/>
          </a:xfrm>
        </p:grpSpPr>
        <p:sp>
          <p:nvSpPr>
            <p:cNvPr id="10822" name="Google Shape;10822;p6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2"/>
          <p:cNvGrpSpPr/>
          <p:nvPr/>
        </p:nvGrpSpPr>
        <p:grpSpPr>
          <a:xfrm>
            <a:off x="1835485" y="2246902"/>
            <a:ext cx="259433" cy="350714"/>
            <a:chOff x="1835485" y="2422352"/>
            <a:chExt cx="259433" cy="350714"/>
          </a:xfrm>
        </p:grpSpPr>
        <p:sp>
          <p:nvSpPr>
            <p:cNvPr id="10825" name="Google Shape;10825;p6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2"/>
          <p:cNvGrpSpPr/>
          <p:nvPr/>
        </p:nvGrpSpPr>
        <p:grpSpPr>
          <a:xfrm>
            <a:off x="3150240" y="2246902"/>
            <a:ext cx="212489" cy="351445"/>
            <a:chOff x="3150240" y="2422352"/>
            <a:chExt cx="212489" cy="351445"/>
          </a:xfrm>
        </p:grpSpPr>
        <p:sp>
          <p:nvSpPr>
            <p:cNvPr id="10833" name="Google Shape;10833;p6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62"/>
          <p:cNvGrpSpPr/>
          <p:nvPr/>
        </p:nvGrpSpPr>
        <p:grpSpPr>
          <a:xfrm>
            <a:off x="1367060" y="2246679"/>
            <a:ext cx="269261" cy="352050"/>
            <a:chOff x="1367060" y="2422129"/>
            <a:chExt cx="269261" cy="352050"/>
          </a:xfrm>
        </p:grpSpPr>
        <p:sp>
          <p:nvSpPr>
            <p:cNvPr id="10836" name="Google Shape;10836;p6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0" name="Google Shape;10850;p6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1" name="Google Shape;10851;p62"/>
          <p:cNvGrpSpPr/>
          <p:nvPr/>
        </p:nvGrpSpPr>
        <p:grpSpPr>
          <a:xfrm>
            <a:off x="4882690" y="2249955"/>
            <a:ext cx="274573" cy="350682"/>
            <a:chOff x="4882690" y="2425405"/>
            <a:chExt cx="274573" cy="350682"/>
          </a:xfrm>
        </p:grpSpPr>
        <p:sp>
          <p:nvSpPr>
            <p:cNvPr id="10852" name="Google Shape;10852;p6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62"/>
          <p:cNvGrpSpPr/>
          <p:nvPr/>
        </p:nvGrpSpPr>
        <p:grpSpPr>
          <a:xfrm>
            <a:off x="6627639" y="2268434"/>
            <a:ext cx="355993" cy="313247"/>
            <a:chOff x="6627639" y="2443884"/>
            <a:chExt cx="355993" cy="313247"/>
          </a:xfrm>
        </p:grpSpPr>
        <p:sp>
          <p:nvSpPr>
            <p:cNvPr id="10855" name="Google Shape;10855;p6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2"/>
          <p:cNvGrpSpPr/>
          <p:nvPr/>
        </p:nvGrpSpPr>
        <p:grpSpPr>
          <a:xfrm>
            <a:off x="6183451" y="2286690"/>
            <a:ext cx="351445" cy="277976"/>
            <a:chOff x="6183451" y="2462140"/>
            <a:chExt cx="351445" cy="277976"/>
          </a:xfrm>
        </p:grpSpPr>
        <p:sp>
          <p:nvSpPr>
            <p:cNvPr id="10859" name="Google Shape;10859;p6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62"/>
          <p:cNvGrpSpPr/>
          <p:nvPr/>
        </p:nvGrpSpPr>
        <p:grpSpPr>
          <a:xfrm>
            <a:off x="5735477" y="2254408"/>
            <a:ext cx="353354" cy="341299"/>
            <a:chOff x="5735477" y="2429858"/>
            <a:chExt cx="353354" cy="341299"/>
          </a:xfrm>
        </p:grpSpPr>
        <p:sp>
          <p:nvSpPr>
            <p:cNvPr id="10867" name="Google Shape;10867;p6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62"/>
          <p:cNvGrpSpPr/>
          <p:nvPr/>
        </p:nvGrpSpPr>
        <p:grpSpPr>
          <a:xfrm>
            <a:off x="5243735" y="2271523"/>
            <a:ext cx="405255" cy="275499"/>
            <a:chOff x="5283337" y="2478774"/>
            <a:chExt cx="358633" cy="243913"/>
          </a:xfrm>
        </p:grpSpPr>
        <p:sp>
          <p:nvSpPr>
            <p:cNvPr id="10874" name="Google Shape;10874;p6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62"/>
          <p:cNvGrpSpPr/>
          <p:nvPr/>
        </p:nvGrpSpPr>
        <p:grpSpPr>
          <a:xfrm>
            <a:off x="7964753" y="2295373"/>
            <a:ext cx="362068" cy="258670"/>
            <a:chOff x="7964753" y="2470823"/>
            <a:chExt cx="362068" cy="258670"/>
          </a:xfrm>
        </p:grpSpPr>
        <p:sp>
          <p:nvSpPr>
            <p:cNvPr id="10892" name="Google Shape;10892;p6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62"/>
          <p:cNvGrpSpPr/>
          <p:nvPr/>
        </p:nvGrpSpPr>
        <p:grpSpPr>
          <a:xfrm>
            <a:off x="7524349" y="2280997"/>
            <a:ext cx="350332" cy="288948"/>
            <a:chOff x="7524349" y="2456447"/>
            <a:chExt cx="350332" cy="288948"/>
          </a:xfrm>
        </p:grpSpPr>
        <p:sp>
          <p:nvSpPr>
            <p:cNvPr id="10902" name="Google Shape;10902;p6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2"/>
          <p:cNvGrpSpPr/>
          <p:nvPr/>
        </p:nvGrpSpPr>
        <p:grpSpPr>
          <a:xfrm>
            <a:off x="3972749" y="2719143"/>
            <a:ext cx="355230" cy="356725"/>
            <a:chOff x="3972749" y="2894211"/>
            <a:chExt cx="355230" cy="356725"/>
          </a:xfrm>
        </p:grpSpPr>
        <p:sp>
          <p:nvSpPr>
            <p:cNvPr id="10908" name="Google Shape;10908;p6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2"/>
          <p:cNvGrpSpPr/>
          <p:nvPr/>
        </p:nvGrpSpPr>
        <p:grpSpPr>
          <a:xfrm>
            <a:off x="3527797" y="2743553"/>
            <a:ext cx="355993" cy="307904"/>
            <a:chOff x="3527797" y="2918796"/>
            <a:chExt cx="355993" cy="307904"/>
          </a:xfrm>
        </p:grpSpPr>
        <p:sp>
          <p:nvSpPr>
            <p:cNvPr id="10914" name="Google Shape;10914;p6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62"/>
          <p:cNvGrpSpPr/>
          <p:nvPr/>
        </p:nvGrpSpPr>
        <p:grpSpPr>
          <a:xfrm>
            <a:off x="3082845" y="2746336"/>
            <a:ext cx="356375" cy="302338"/>
            <a:chOff x="3082845" y="2920959"/>
            <a:chExt cx="356375" cy="302338"/>
          </a:xfrm>
        </p:grpSpPr>
        <p:sp>
          <p:nvSpPr>
            <p:cNvPr id="10925" name="Google Shape;10925;p6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2"/>
          <p:cNvGrpSpPr/>
          <p:nvPr/>
        </p:nvGrpSpPr>
        <p:grpSpPr>
          <a:xfrm>
            <a:off x="2639038" y="2719699"/>
            <a:ext cx="355612" cy="355612"/>
            <a:chOff x="2639038" y="2894942"/>
            <a:chExt cx="355612" cy="355612"/>
          </a:xfrm>
        </p:grpSpPr>
        <p:sp>
          <p:nvSpPr>
            <p:cNvPr id="10928" name="Google Shape;10928;p6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62"/>
          <p:cNvGrpSpPr/>
          <p:nvPr/>
        </p:nvGrpSpPr>
        <p:grpSpPr>
          <a:xfrm>
            <a:off x="2194468" y="2763622"/>
            <a:ext cx="355993" cy="267766"/>
            <a:chOff x="2194468" y="2938865"/>
            <a:chExt cx="355993" cy="267766"/>
          </a:xfrm>
        </p:grpSpPr>
        <p:sp>
          <p:nvSpPr>
            <p:cNvPr id="10931" name="Google Shape;10931;p6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62"/>
          <p:cNvGrpSpPr/>
          <p:nvPr/>
        </p:nvGrpSpPr>
        <p:grpSpPr>
          <a:xfrm>
            <a:off x="1749897" y="2719699"/>
            <a:ext cx="355993" cy="355612"/>
            <a:chOff x="1749897" y="2894561"/>
            <a:chExt cx="355993" cy="355612"/>
          </a:xfrm>
        </p:grpSpPr>
        <p:sp>
          <p:nvSpPr>
            <p:cNvPr id="10952" name="Google Shape;10952;p6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2"/>
          <p:cNvGrpSpPr/>
          <p:nvPr/>
        </p:nvGrpSpPr>
        <p:grpSpPr>
          <a:xfrm>
            <a:off x="1305327" y="2718761"/>
            <a:ext cx="357520" cy="357488"/>
            <a:chOff x="1305327" y="2894211"/>
            <a:chExt cx="357520" cy="357488"/>
          </a:xfrm>
        </p:grpSpPr>
        <p:sp>
          <p:nvSpPr>
            <p:cNvPr id="10964" name="Google Shape;10964;p6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62"/>
          <p:cNvGrpSpPr/>
          <p:nvPr/>
        </p:nvGrpSpPr>
        <p:grpSpPr>
          <a:xfrm>
            <a:off x="853950" y="2720860"/>
            <a:ext cx="364104" cy="353290"/>
            <a:chOff x="853950" y="2894720"/>
            <a:chExt cx="364104" cy="353290"/>
          </a:xfrm>
        </p:grpSpPr>
        <p:sp>
          <p:nvSpPr>
            <p:cNvPr id="10970" name="Google Shape;10970;p6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2"/>
          <p:cNvGrpSpPr/>
          <p:nvPr/>
        </p:nvGrpSpPr>
        <p:grpSpPr>
          <a:xfrm>
            <a:off x="7066548" y="2737144"/>
            <a:ext cx="352209" cy="334938"/>
            <a:chOff x="7066548" y="2912594"/>
            <a:chExt cx="352209" cy="334938"/>
          </a:xfrm>
        </p:grpSpPr>
        <p:sp>
          <p:nvSpPr>
            <p:cNvPr id="10978" name="Google Shape;10978;p6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4" name="Google Shape;10984;p6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62"/>
          <p:cNvGrpSpPr/>
          <p:nvPr/>
        </p:nvGrpSpPr>
        <p:grpSpPr>
          <a:xfrm>
            <a:off x="7541397" y="2729352"/>
            <a:ext cx="318495" cy="352209"/>
            <a:chOff x="7541397" y="2904802"/>
            <a:chExt cx="318495" cy="352209"/>
          </a:xfrm>
        </p:grpSpPr>
        <p:sp>
          <p:nvSpPr>
            <p:cNvPr id="10987" name="Google Shape;10987;p6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2"/>
          <p:cNvGrpSpPr/>
          <p:nvPr/>
        </p:nvGrpSpPr>
        <p:grpSpPr>
          <a:xfrm>
            <a:off x="8003015" y="2728589"/>
            <a:ext cx="306759" cy="351445"/>
            <a:chOff x="8003015" y="2904039"/>
            <a:chExt cx="306759" cy="351445"/>
          </a:xfrm>
        </p:grpSpPr>
        <p:sp>
          <p:nvSpPr>
            <p:cNvPr id="10990" name="Google Shape;10990;p6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2"/>
          <p:cNvGrpSpPr/>
          <p:nvPr/>
        </p:nvGrpSpPr>
        <p:grpSpPr>
          <a:xfrm>
            <a:off x="5687770" y="2710046"/>
            <a:ext cx="369638" cy="369606"/>
            <a:chOff x="5687770" y="2885496"/>
            <a:chExt cx="369638" cy="369606"/>
          </a:xfrm>
        </p:grpSpPr>
        <p:sp>
          <p:nvSpPr>
            <p:cNvPr id="10997" name="Google Shape;10997;p6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2"/>
          <p:cNvGrpSpPr/>
          <p:nvPr/>
        </p:nvGrpSpPr>
        <p:grpSpPr>
          <a:xfrm>
            <a:off x="4881958" y="2729352"/>
            <a:ext cx="156417" cy="349537"/>
            <a:chOff x="4881958" y="2904802"/>
            <a:chExt cx="156417" cy="349537"/>
          </a:xfrm>
        </p:grpSpPr>
        <p:sp>
          <p:nvSpPr>
            <p:cNvPr id="11008" name="Google Shape;11008;p6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62"/>
          <p:cNvGrpSpPr/>
          <p:nvPr/>
        </p:nvGrpSpPr>
        <p:grpSpPr>
          <a:xfrm>
            <a:off x="5230318" y="2711064"/>
            <a:ext cx="371133" cy="367443"/>
            <a:chOff x="5230318" y="2886514"/>
            <a:chExt cx="371133" cy="367443"/>
          </a:xfrm>
        </p:grpSpPr>
        <p:sp>
          <p:nvSpPr>
            <p:cNvPr id="11016" name="Google Shape;11016;p6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5" name="Google Shape;11025;p62"/>
          <p:cNvGrpSpPr/>
          <p:nvPr/>
        </p:nvGrpSpPr>
        <p:grpSpPr>
          <a:xfrm>
            <a:off x="5748358" y="3259128"/>
            <a:ext cx="352590" cy="182561"/>
            <a:chOff x="5748358" y="3434578"/>
            <a:chExt cx="352590" cy="182561"/>
          </a:xfrm>
        </p:grpSpPr>
        <p:sp>
          <p:nvSpPr>
            <p:cNvPr id="11026" name="Google Shape;11026;p6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2"/>
          <p:cNvGrpSpPr/>
          <p:nvPr/>
        </p:nvGrpSpPr>
        <p:grpSpPr>
          <a:xfrm>
            <a:off x="862283" y="4099321"/>
            <a:ext cx="341204" cy="359301"/>
            <a:chOff x="862283" y="4274771"/>
            <a:chExt cx="341204" cy="359301"/>
          </a:xfrm>
        </p:grpSpPr>
        <p:sp>
          <p:nvSpPr>
            <p:cNvPr id="11033" name="Google Shape;11033;p6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2"/>
          <p:cNvGrpSpPr/>
          <p:nvPr/>
        </p:nvGrpSpPr>
        <p:grpSpPr>
          <a:xfrm>
            <a:off x="1396957" y="4111915"/>
            <a:ext cx="301861" cy="332871"/>
            <a:chOff x="1396957" y="4287365"/>
            <a:chExt cx="301861" cy="332871"/>
          </a:xfrm>
        </p:grpSpPr>
        <p:sp>
          <p:nvSpPr>
            <p:cNvPr id="11037" name="Google Shape;11037;p6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2" name="Google Shape;11052;p62"/>
          <p:cNvGrpSpPr/>
          <p:nvPr/>
        </p:nvGrpSpPr>
        <p:grpSpPr>
          <a:xfrm>
            <a:off x="1865381" y="4102056"/>
            <a:ext cx="396131" cy="355612"/>
            <a:chOff x="1865381" y="4277506"/>
            <a:chExt cx="396131" cy="355612"/>
          </a:xfrm>
        </p:grpSpPr>
        <p:sp>
          <p:nvSpPr>
            <p:cNvPr id="11053" name="Google Shape;11053;p6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62"/>
          <p:cNvGrpSpPr/>
          <p:nvPr/>
        </p:nvGrpSpPr>
        <p:grpSpPr>
          <a:xfrm>
            <a:off x="2411823" y="4128549"/>
            <a:ext cx="334398" cy="299953"/>
            <a:chOff x="2411823" y="4303999"/>
            <a:chExt cx="334398" cy="299953"/>
          </a:xfrm>
        </p:grpSpPr>
        <p:sp>
          <p:nvSpPr>
            <p:cNvPr id="11060" name="Google Shape;11060;p6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7" name="Google Shape;11067;p62"/>
          <p:cNvGrpSpPr/>
          <p:nvPr/>
        </p:nvGrpSpPr>
        <p:grpSpPr>
          <a:xfrm>
            <a:off x="2903337" y="4103582"/>
            <a:ext cx="382519" cy="350682"/>
            <a:chOff x="2903337" y="4279032"/>
            <a:chExt cx="382519" cy="350682"/>
          </a:xfrm>
        </p:grpSpPr>
        <p:sp>
          <p:nvSpPr>
            <p:cNvPr id="11068" name="Google Shape;11068;p6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2"/>
          <p:cNvGrpSpPr/>
          <p:nvPr/>
        </p:nvGrpSpPr>
        <p:grpSpPr>
          <a:xfrm>
            <a:off x="3933342" y="4140317"/>
            <a:ext cx="383632" cy="276449"/>
            <a:chOff x="3933342" y="4315767"/>
            <a:chExt cx="383632" cy="276449"/>
          </a:xfrm>
        </p:grpSpPr>
        <p:sp>
          <p:nvSpPr>
            <p:cNvPr id="11084" name="Google Shape;11084;p6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2"/>
          <p:cNvGrpSpPr/>
          <p:nvPr/>
        </p:nvGrpSpPr>
        <p:grpSpPr>
          <a:xfrm>
            <a:off x="3441065" y="4127055"/>
            <a:ext cx="337069" cy="302593"/>
            <a:chOff x="3441065" y="4302505"/>
            <a:chExt cx="337069" cy="302593"/>
          </a:xfrm>
        </p:grpSpPr>
        <p:sp>
          <p:nvSpPr>
            <p:cNvPr id="11091" name="Google Shape;11091;p6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62"/>
          <p:cNvGrpSpPr/>
          <p:nvPr/>
        </p:nvGrpSpPr>
        <p:grpSpPr>
          <a:xfrm>
            <a:off x="3532345" y="3187185"/>
            <a:ext cx="339328" cy="336274"/>
            <a:chOff x="3532345" y="3362635"/>
            <a:chExt cx="339328" cy="336274"/>
          </a:xfrm>
        </p:grpSpPr>
        <p:sp>
          <p:nvSpPr>
            <p:cNvPr id="11105" name="Google Shape;11105;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0" name="Google Shape;11110;p6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1" name="Google Shape;11111;p62"/>
          <p:cNvGrpSpPr/>
          <p:nvPr/>
        </p:nvGrpSpPr>
        <p:grpSpPr>
          <a:xfrm>
            <a:off x="1883955" y="3633250"/>
            <a:ext cx="162873" cy="351445"/>
            <a:chOff x="1883955" y="3808700"/>
            <a:chExt cx="162873" cy="351445"/>
          </a:xfrm>
        </p:grpSpPr>
        <p:sp>
          <p:nvSpPr>
            <p:cNvPr id="11112" name="Google Shape;11112;p6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2"/>
          <p:cNvGrpSpPr/>
          <p:nvPr/>
        </p:nvGrpSpPr>
        <p:grpSpPr>
          <a:xfrm>
            <a:off x="939156" y="3633759"/>
            <a:ext cx="192007" cy="351318"/>
            <a:chOff x="939156" y="3809209"/>
            <a:chExt cx="192007" cy="351318"/>
          </a:xfrm>
        </p:grpSpPr>
        <p:sp>
          <p:nvSpPr>
            <p:cNvPr id="11115" name="Google Shape;11115;p6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62"/>
          <p:cNvGrpSpPr/>
          <p:nvPr/>
        </p:nvGrpSpPr>
        <p:grpSpPr>
          <a:xfrm>
            <a:off x="2306167" y="3634395"/>
            <a:ext cx="193915" cy="349155"/>
            <a:chOff x="2306167" y="3809845"/>
            <a:chExt cx="193915" cy="349155"/>
          </a:xfrm>
        </p:grpSpPr>
        <p:sp>
          <p:nvSpPr>
            <p:cNvPr id="11118" name="Google Shape;11118;p6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62"/>
          <p:cNvGrpSpPr/>
          <p:nvPr/>
        </p:nvGrpSpPr>
        <p:grpSpPr>
          <a:xfrm>
            <a:off x="1323901" y="3631723"/>
            <a:ext cx="356343" cy="356757"/>
            <a:chOff x="1323901" y="3807173"/>
            <a:chExt cx="356343" cy="356757"/>
          </a:xfrm>
        </p:grpSpPr>
        <p:sp>
          <p:nvSpPr>
            <p:cNvPr id="11126" name="Google Shape;11126;p6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0" name="Google Shape;11150;p6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1" name="Google Shape;11151;p62"/>
          <p:cNvGrpSpPr/>
          <p:nvPr/>
        </p:nvGrpSpPr>
        <p:grpSpPr>
          <a:xfrm>
            <a:off x="859262" y="3178470"/>
            <a:ext cx="306759" cy="351445"/>
            <a:chOff x="859262" y="3353920"/>
            <a:chExt cx="306759" cy="351445"/>
          </a:xfrm>
        </p:grpSpPr>
        <p:sp>
          <p:nvSpPr>
            <p:cNvPr id="11152" name="Google Shape;11152;p6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7" name="Google Shape;11157;p6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8" name="Google Shape;11158;p62"/>
          <p:cNvGrpSpPr/>
          <p:nvPr/>
        </p:nvGrpSpPr>
        <p:grpSpPr>
          <a:xfrm>
            <a:off x="3967437" y="3661652"/>
            <a:ext cx="364708" cy="295405"/>
            <a:chOff x="3967437" y="3837102"/>
            <a:chExt cx="364708" cy="295405"/>
          </a:xfrm>
        </p:grpSpPr>
        <p:sp>
          <p:nvSpPr>
            <p:cNvPr id="11159" name="Google Shape;11159;p6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4" name="Google Shape;11164;p6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7" name="Google Shape;11167;p62"/>
          <p:cNvGrpSpPr/>
          <p:nvPr/>
        </p:nvGrpSpPr>
        <p:grpSpPr>
          <a:xfrm>
            <a:off x="5811827" y="3631001"/>
            <a:ext cx="283743" cy="308444"/>
            <a:chOff x="5964227" y="3858701"/>
            <a:chExt cx="283743" cy="308444"/>
          </a:xfrm>
        </p:grpSpPr>
        <p:sp>
          <p:nvSpPr>
            <p:cNvPr id="11168" name="Google Shape;11168;p6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2"/>
          <p:cNvGrpSpPr/>
          <p:nvPr/>
        </p:nvGrpSpPr>
        <p:grpSpPr>
          <a:xfrm>
            <a:off x="6243508" y="3697623"/>
            <a:ext cx="320372" cy="213602"/>
            <a:chOff x="6395908" y="3873073"/>
            <a:chExt cx="320372" cy="213602"/>
          </a:xfrm>
        </p:grpSpPr>
        <p:sp>
          <p:nvSpPr>
            <p:cNvPr id="11173" name="Google Shape;11173;p6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62"/>
          <p:cNvGrpSpPr/>
          <p:nvPr/>
        </p:nvGrpSpPr>
        <p:grpSpPr>
          <a:xfrm>
            <a:off x="7262890" y="3627366"/>
            <a:ext cx="357138" cy="352018"/>
            <a:chOff x="7415290" y="3802816"/>
            <a:chExt cx="357138" cy="352018"/>
          </a:xfrm>
        </p:grpSpPr>
        <p:sp>
          <p:nvSpPr>
            <p:cNvPr id="11184" name="Google Shape;11184;p6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2"/>
          <p:cNvGrpSpPr/>
          <p:nvPr/>
        </p:nvGrpSpPr>
        <p:grpSpPr>
          <a:xfrm>
            <a:off x="6737312" y="3657963"/>
            <a:ext cx="355230" cy="293401"/>
            <a:chOff x="6889712" y="3833413"/>
            <a:chExt cx="355230" cy="293401"/>
          </a:xfrm>
        </p:grpSpPr>
        <p:sp>
          <p:nvSpPr>
            <p:cNvPr id="11193" name="Google Shape;11193;p6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62"/>
          <p:cNvGrpSpPr/>
          <p:nvPr/>
        </p:nvGrpSpPr>
        <p:grpSpPr>
          <a:xfrm>
            <a:off x="7707152" y="3660420"/>
            <a:ext cx="282318" cy="337168"/>
            <a:chOff x="1635875" y="237775"/>
            <a:chExt cx="4370250" cy="5219325"/>
          </a:xfrm>
        </p:grpSpPr>
        <p:sp>
          <p:nvSpPr>
            <p:cNvPr id="11199" name="Google Shape;11199;p6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2"/>
          <p:cNvGrpSpPr/>
          <p:nvPr/>
        </p:nvGrpSpPr>
        <p:grpSpPr>
          <a:xfrm>
            <a:off x="3103963" y="3185690"/>
            <a:ext cx="297886" cy="337578"/>
            <a:chOff x="3103963" y="3361140"/>
            <a:chExt cx="297886" cy="337578"/>
          </a:xfrm>
        </p:grpSpPr>
        <p:sp>
          <p:nvSpPr>
            <p:cNvPr id="11202" name="Google Shape;11202;p6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2"/>
          <p:cNvGrpSpPr/>
          <p:nvPr/>
        </p:nvGrpSpPr>
        <p:grpSpPr>
          <a:xfrm>
            <a:off x="2667821" y="3185658"/>
            <a:ext cx="273046" cy="337801"/>
            <a:chOff x="2667821" y="3361108"/>
            <a:chExt cx="273046" cy="337801"/>
          </a:xfrm>
        </p:grpSpPr>
        <p:sp>
          <p:nvSpPr>
            <p:cNvPr id="11227" name="Google Shape;11227;p6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62"/>
          <p:cNvGrpSpPr/>
          <p:nvPr/>
        </p:nvGrpSpPr>
        <p:grpSpPr>
          <a:xfrm>
            <a:off x="2212469" y="3184863"/>
            <a:ext cx="282715" cy="338660"/>
            <a:chOff x="2212469" y="3360313"/>
            <a:chExt cx="282715" cy="338660"/>
          </a:xfrm>
        </p:grpSpPr>
        <p:sp>
          <p:nvSpPr>
            <p:cNvPr id="11247" name="Google Shape;11247;p6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62"/>
          <p:cNvGrpSpPr/>
          <p:nvPr/>
        </p:nvGrpSpPr>
        <p:grpSpPr>
          <a:xfrm>
            <a:off x="1768821" y="3185658"/>
            <a:ext cx="278739" cy="339073"/>
            <a:chOff x="1768821" y="3361108"/>
            <a:chExt cx="278739" cy="339073"/>
          </a:xfrm>
        </p:grpSpPr>
        <p:sp>
          <p:nvSpPr>
            <p:cNvPr id="11251" name="Google Shape;11251;p6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62"/>
          <p:cNvGrpSpPr/>
          <p:nvPr/>
        </p:nvGrpSpPr>
        <p:grpSpPr>
          <a:xfrm>
            <a:off x="5337883" y="3161423"/>
            <a:ext cx="307141" cy="376826"/>
            <a:chOff x="5337883" y="3336873"/>
            <a:chExt cx="307141" cy="376826"/>
          </a:xfrm>
        </p:grpSpPr>
        <p:sp>
          <p:nvSpPr>
            <p:cNvPr id="11263" name="Google Shape;11263;p6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4883835" y="3161805"/>
            <a:ext cx="323425" cy="377557"/>
            <a:chOff x="4883835" y="3337255"/>
            <a:chExt cx="323425" cy="377557"/>
          </a:xfrm>
        </p:grpSpPr>
        <p:sp>
          <p:nvSpPr>
            <p:cNvPr id="11266" name="Google Shape;11266;p6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62"/>
          <p:cNvGrpSpPr/>
          <p:nvPr/>
        </p:nvGrpSpPr>
        <p:grpSpPr>
          <a:xfrm>
            <a:off x="6193310" y="3231839"/>
            <a:ext cx="352590" cy="237488"/>
            <a:chOff x="6193310" y="3407289"/>
            <a:chExt cx="352590" cy="237488"/>
          </a:xfrm>
        </p:grpSpPr>
        <p:sp>
          <p:nvSpPr>
            <p:cNvPr id="11270" name="Google Shape;11270;p6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2"/>
          <p:cNvGrpSpPr/>
          <p:nvPr/>
        </p:nvGrpSpPr>
        <p:grpSpPr>
          <a:xfrm>
            <a:off x="6637117" y="3222393"/>
            <a:ext cx="353735" cy="254504"/>
            <a:chOff x="6637117" y="3397843"/>
            <a:chExt cx="353735" cy="254504"/>
          </a:xfrm>
        </p:grpSpPr>
        <p:sp>
          <p:nvSpPr>
            <p:cNvPr id="11276" name="Google Shape;11276;p6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2"/>
          <p:cNvGrpSpPr/>
          <p:nvPr/>
        </p:nvGrpSpPr>
        <p:grpSpPr>
          <a:xfrm>
            <a:off x="7075994" y="3174081"/>
            <a:ext cx="360637" cy="352336"/>
            <a:chOff x="7075994" y="3349531"/>
            <a:chExt cx="360637" cy="352336"/>
          </a:xfrm>
        </p:grpSpPr>
        <p:sp>
          <p:nvSpPr>
            <p:cNvPr id="11283" name="Google Shape;11283;p6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7651983" y="3173731"/>
            <a:ext cx="107183" cy="352399"/>
            <a:chOff x="7651983" y="3349181"/>
            <a:chExt cx="107183" cy="352399"/>
          </a:xfrm>
        </p:grpSpPr>
        <p:sp>
          <p:nvSpPr>
            <p:cNvPr id="11291" name="Google Shape;11291;p6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3" name="Google Shape;11293;p62"/>
          <p:cNvGrpSpPr/>
          <p:nvPr/>
        </p:nvGrpSpPr>
        <p:grpSpPr>
          <a:xfrm>
            <a:off x="7973468" y="3206872"/>
            <a:ext cx="352590" cy="287072"/>
            <a:chOff x="7973468" y="3382322"/>
            <a:chExt cx="352590" cy="287072"/>
          </a:xfrm>
        </p:grpSpPr>
        <p:sp>
          <p:nvSpPr>
            <p:cNvPr id="11294" name="Google Shape;11294;p6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6" name="Google Shape;11306;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307" name="Google Shape;11307;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11" name="Shape 11311"/>
        <p:cNvGrpSpPr/>
        <p:nvPr/>
      </p:nvGrpSpPr>
      <p:grpSpPr>
        <a:xfrm>
          <a:off x="0" y="0"/>
          <a:ext cx="0" cy="0"/>
          <a:chOff x="0" y="0"/>
          <a:chExt cx="0" cy="0"/>
        </a:xfrm>
      </p:grpSpPr>
      <p:grpSp>
        <p:nvGrpSpPr>
          <p:cNvPr id="11312" name="Google Shape;11312;p63"/>
          <p:cNvGrpSpPr/>
          <p:nvPr/>
        </p:nvGrpSpPr>
        <p:grpSpPr>
          <a:xfrm>
            <a:off x="821808" y="1576858"/>
            <a:ext cx="347872" cy="347488"/>
            <a:chOff x="849677" y="1500658"/>
            <a:chExt cx="347872" cy="347488"/>
          </a:xfrm>
        </p:grpSpPr>
        <p:sp>
          <p:nvSpPr>
            <p:cNvPr id="11313" name="Google Shape;11313;p6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63"/>
          <p:cNvGrpSpPr/>
          <p:nvPr/>
        </p:nvGrpSpPr>
        <p:grpSpPr>
          <a:xfrm>
            <a:off x="1387984" y="1576858"/>
            <a:ext cx="315872" cy="347488"/>
            <a:chOff x="1415853" y="1500658"/>
            <a:chExt cx="315872" cy="347488"/>
          </a:xfrm>
        </p:grpSpPr>
        <p:sp>
          <p:nvSpPr>
            <p:cNvPr id="11320" name="Google Shape;11320;p6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63"/>
          <p:cNvGrpSpPr/>
          <p:nvPr/>
        </p:nvGrpSpPr>
        <p:grpSpPr>
          <a:xfrm>
            <a:off x="4669520" y="1576858"/>
            <a:ext cx="347520" cy="347104"/>
            <a:chOff x="4697389" y="1500658"/>
            <a:chExt cx="347520" cy="347104"/>
          </a:xfrm>
        </p:grpSpPr>
        <p:sp>
          <p:nvSpPr>
            <p:cNvPr id="11325" name="Google Shape;11325;p6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3"/>
          <p:cNvGrpSpPr/>
          <p:nvPr/>
        </p:nvGrpSpPr>
        <p:grpSpPr>
          <a:xfrm>
            <a:off x="3575664" y="2041146"/>
            <a:ext cx="347520" cy="353760"/>
            <a:chOff x="3603533" y="1964946"/>
            <a:chExt cx="347520" cy="353760"/>
          </a:xfrm>
        </p:grpSpPr>
        <p:sp>
          <p:nvSpPr>
            <p:cNvPr id="11329" name="Google Shape;11329;p6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63"/>
          <p:cNvGrpSpPr/>
          <p:nvPr/>
        </p:nvGrpSpPr>
        <p:grpSpPr>
          <a:xfrm>
            <a:off x="1922896" y="2040538"/>
            <a:ext cx="357792" cy="352448"/>
            <a:chOff x="1950765" y="1964338"/>
            <a:chExt cx="357792" cy="352448"/>
          </a:xfrm>
        </p:grpSpPr>
        <p:sp>
          <p:nvSpPr>
            <p:cNvPr id="11333" name="Google Shape;11333;p6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3"/>
          <p:cNvGrpSpPr/>
          <p:nvPr/>
        </p:nvGrpSpPr>
        <p:grpSpPr>
          <a:xfrm>
            <a:off x="7407760" y="2040890"/>
            <a:ext cx="367712" cy="353248"/>
            <a:chOff x="7435629" y="1964690"/>
            <a:chExt cx="367712" cy="353248"/>
          </a:xfrm>
        </p:grpSpPr>
        <p:sp>
          <p:nvSpPr>
            <p:cNvPr id="11338" name="Google Shape;11338;p6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63"/>
          <p:cNvGrpSpPr/>
          <p:nvPr/>
        </p:nvGrpSpPr>
        <p:grpSpPr>
          <a:xfrm>
            <a:off x="2484880" y="2041242"/>
            <a:ext cx="333024" cy="352896"/>
            <a:chOff x="2512749" y="1965042"/>
            <a:chExt cx="333024" cy="352896"/>
          </a:xfrm>
        </p:grpSpPr>
        <p:sp>
          <p:nvSpPr>
            <p:cNvPr id="11343" name="Google Shape;11343;p6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3"/>
          <p:cNvGrpSpPr/>
          <p:nvPr/>
        </p:nvGrpSpPr>
        <p:grpSpPr>
          <a:xfrm>
            <a:off x="1370448" y="2057978"/>
            <a:ext cx="365792" cy="335392"/>
            <a:chOff x="1398317" y="1981778"/>
            <a:chExt cx="365792" cy="335392"/>
          </a:xfrm>
        </p:grpSpPr>
        <p:sp>
          <p:nvSpPr>
            <p:cNvPr id="11349" name="Google Shape;11349;p6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63"/>
          <p:cNvGrpSpPr/>
          <p:nvPr/>
        </p:nvGrpSpPr>
        <p:grpSpPr>
          <a:xfrm>
            <a:off x="3024368" y="2079770"/>
            <a:ext cx="353600" cy="314752"/>
            <a:chOff x="3052237" y="2003570"/>
            <a:chExt cx="353600" cy="314752"/>
          </a:xfrm>
        </p:grpSpPr>
        <p:sp>
          <p:nvSpPr>
            <p:cNvPr id="11356" name="Google Shape;11356;p6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63"/>
          <p:cNvGrpSpPr/>
          <p:nvPr/>
        </p:nvGrpSpPr>
        <p:grpSpPr>
          <a:xfrm>
            <a:off x="1376144" y="3034266"/>
            <a:ext cx="368096" cy="223968"/>
            <a:chOff x="1404013" y="2958066"/>
            <a:chExt cx="368096" cy="223968"/>
          </a:xfrm>
        </p:grpSpPr>
        <p:sp>
          <p:nvSpPr>
            <p:cNvPr id="11360" name="Google Shape;11360;p6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2" name="Google Shape;11362;p63"/>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4" name="Google Shape;11364;p63"/>
          <p:cNvGrpSpPr/>
          <p:nvPr/>
        </p:nvGrpSpPr>
        <p:grpSpPr>
          <a:xfrm>
            <a:off x="1923280" y="2961402"/>
            <a:ext cx="370368" cy="367328"/>
            <a:chOff x="1951149" y="2885202"/>
            <a:chExt cx="370368" cy="367328"/>
          </a:xfrm>
        </p:grpSpPr>
        <p:sp>
          <p:nvSpPr>
            <p:cNvPr id="11365" name="Google Shape;11365;p6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63"/>
          <p:cNvGrpSpPr/>
          <p:nvPr/>
        </p:nvGrpSpPr>
        <p:grpSpPr>
          <a:xfrm>
            <a:off x="2473808" y="2982362"/>
            <a:ext cx="367328" cy="327296"/>
            <a:chOff x="2501677" y="2906162"/>
            <a:chExt cx="367328" cy="327296"/>
          </a:xfrm>
        </p:grpSpPr>
        <p:sp>
          <p:nvSpPr>
            <p:cNvPr id="11369" name="Google Shape;11369;p6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2" name="Google Shape;11372;p63"/>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3" name="Google Shape;11373;p63"/>
          <p:cNvGrpSpPr/>
          <p:nvPr/>
        </p:nvGrpSpPr>
        <p:grpSpPr>
          <a:xfrm>
            <a:off x="3022448" y="2969914"/>
            <a:ext cx="367712" cy="354240"/>
            <a:chOff x="3050317" y="2893714"/>
            <a:chExt cx="367712" cy="354240"/>
          </a:xfrm>
        </p:grpSpPr>
        <p:sp>
          <p:nvSpPr>
            <p:cNvPr id="11374" name="Google Shape;11374;p6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6" name="Google Shape;11376;p63"/>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8" name="Google Shape;11378;p63"/>
          <p:cNvGrpSpPr/>
          <p:nvPr/>
        </p:nvGrpSpPr>
        <p:grpSpPr>
          <a:xfrm>
            <a:off x="7503408" y="2962554"/>
            <a:ext cx="185184" cy="367296"/>
            <a:chOff x="7531277" y="2886354"/>
            <a:chExt cx="185184" cy="367296"/>
          </a:xfrm>
        </p:grpSpPr>
        <p:sp>
          <p:nvSpPr>
            <p:cNvPr id="11379" name="Google Shape;11379;p6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63"/>
          <p:cNvGrpSpPr/>
          <p:nvPr/>
        </p:nvGrpSpPr>
        <p:grpSpPr>
          <a:xfrm>
            <a:off x="6898768" y="2962938"/>
            <a:ext cx="297184" cy="367296"/>
            <a:chOff x="6926637" y="2886738"/>
            <a:chExt cx="297184" cy="367296"/>
          </a:xfrm>
        </p:grpSpPr>
        <p:sp>
          <p:nvSpPr>
            <p:cNvPr id="11383" name="Google Shape;11383;p6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6" name="Google Shape;11386;p63"/>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63"/>
          <p:cNvGrpSpPr/>
          <p:nvPr/>
        </p:nvGrpSpPr>
        <p:grpSpPr>
          <a:xfrm>
            <a:off x="6312784" y="2962554"/>
            <a:ext cx="370368" cy="368064"/>
            <a:chOff x="6340653" y="2886354"/>
            <a:chExt cx="370368" cy="368064"/>
          </a:xfrm>
        </p:grpSpPr>
        <p:sp>
          <p:nvSpPr>
            <p:cNvPr id="11389" name="Google Shape;11389;p6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3"/>
          <p:cNvGrpSpPr/>
          <p:nvPr/>
        </p:nvGrpSpPr>
        <p:grpSpPr>
          <a:xfrm>
            <a:off x="5218928" y="2057626"/>
            <a:ext cx="354752" cy="336512"/>
            <a:chOff x="5246797" y="1981426"/>
            <a:chExt cx="354752" cy="336512"/>
          </a:xfrm>
        </p:grpSpPr>
        <p:sp>
          <p:nvSpPr>
            <p:cNvPr id="11396" name="Google Shape;11396;p6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3"/>
          <p:cNvGrpSpPr/>
          <p:nvPr/>
        </p:nvGrpSpPr>
        <p:grpSpPr>
          <a:xfrm>
            <a:off x="4120880" y="2178266"/>
            <a:ext cx="355136" cy="216256"/>
            <a:chOff x="4148749" y="2102066"/>
            <a:chExt cx="355136" cy="216256"/>
          </a:xfrm>
        </p:grpSpPr>
        <p:sp>
          <p:nvSpPr>
            <p:cNvPr id="11399" name="Google Shape;11399;p6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3"/>
          <p:cNvGrpSpPr/>
          <p:nvPr/>
        </p:nvGrpSpPr>
        <p:grpSpPr>
          <a:xfrm>
            <a:off x="5766800" y="2077626"/>
            <a:ext cx="354752" cy="315360"/>
            <a:chOff x="5794669" y="2001426"/>
            <a:chExt cx="354752" cy="315360"/>
          </a:xfrm>
        </p:grpSpPr>
        <p:sp>
          <p:nvSpPr>
            <p:cNvPr id="11402" name="Google Shape;11402;p6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3"/>
          <p:cNvGrpSpPr/>
          <p:nvPr/>
        </p:nvGrpSpPr>
        <p:grpSpPr>
          <a:xfrm>
            <a:off x="6317360" y="2106042"/>
            <a:ext cx="352832" cy="289216"/>
            <a:chOff x="6345229" y="2029842"/>
            <a:chExt cx="352832" cy="289216"/>
          </a:xfrm>
        </p:grpSpPr>
        <p:sp>
          <p:nvSpPr>
            <p:cNvPr id="11405" name="Google Shape;11405;p6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3"/>
          <p:cNvGrpSpPr/>
          <p:nvPr/>
        </p:nvGrpSpPr>
        <p:grpSpPr>
          <a:xfrm>
            <a:off x="4669520" y="2112538"/>
            <a:ext cx="354752" cy="281984"/>
            <a:chOff x="4697389" y="2036338"/>
            <a:chExt cx="354752" cy="281984"/>
          </a:xfrm>
        </p:grpSpPr>
        <p:sp>
          <p:nvSpPr>
            <p:cNvPr id="11408" name="Google Shape;11408;p6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63"/>
          <p:cNvGrpSpPr/>
          <p:nvPr/>
        </p:nvGrpSpPr>
        <p:grpSpPr>
          <a:xfrm>
            <a:off x="1376144" y="2500954"/>
            <a:ext cx="353600" cy="354944"/>
            <a:chOff x="1404013" y="2424754"/>
            <a:chExt cx="353600" cy="354944"/>
          </a:xfrm>
        </p:grpSpPr>
        <p:sp>
          <p:nvSpPr>
            <p:cNvPr id="11411" name="Google Shape;11411;p6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3"/>
          <p:cNvGrpSpPr/>
          <p:nvPr/>
        </p:nvGrpSpPr>
        <p:grpSpPr>
          <a:xfrm>
            <a:off x="826384" y="2504474"/>
            <a:ext cx="355104" cy="351040"/>
            <a:chOff x="854253" y="2428274"/>
            <a:chExt cx="355104" cy="351040"/>
          </a:xfrm>
        </p:grpSpPr>
        <p:sp>
          <p:nvSpPr>
            <p:cNvPr id="11417" name="Google Shape;11417;p6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3"/>
          <p:cNvGrpSpPr/>
          <p:nvPr/>
        </p:nvGrpSpPr>
        <p:grpSpPr>
          <a:xfrm>
            <a:off x="6869040" y="2517146"/>
            <a:ext cx="354752" cy="275904"/>
            <a:chOff x="6896909" y="2440946"/>
            <a:chExt cx="354752" cy="275904"/>
          </a:xfrm>
        </p:grpSpPr>
        <p:sp>
          <p:nvSpPr>
            <p:cNvPr id="11420" name="Google Shape;11420;p6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2" name="Google Shape;11422;p63"/>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3" name="Google Shape;11423;p63"/>
          <p:cNvGrpSpPr/>
          <p:nvPr/>
        </p:nvGrpSpPr>
        <p:grpSpPr>
          <a:xfrm>
            <a:off x="5237200" y="2500954"/>
            <a:ext cx="321984" cy="354560"/>
            <a:chOff x="5265069" y="2424754"/>
            <a:chExt cx="321984" cy="354560"/>
          </a:xfrm>
        </p:grpSpPr>
        <p:sp>
          <p:nvSpPr>
            <p:cNvPr id="11424" name="Google Shape;11424;p6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6" name="Google Shape;11426;p63"/>
          <p:cNvGrpSpPr/>
          <p:nvPr/>
        </p:nvGrpSpPr>
        <p:grpSpPr>
          <a:xfrm>
            <a:off x="4122800" y="2542970"/>
            <a:ext cx="355104" cy="259584"/>
            <a:chOff x="4150669" y="2466770"/>
            <a:chExt cx="355104" cy="259584"/>
          </a:xfrm>
        </p:grpSpPr>
        <p:sp>
          <p:nvSpPr>
            <p:cNvPr id="11427" name="Google Shape;11427;p6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3"/>
          <p:cNvGrpSpPr/>
          <p:nvPr/>
        </p:nvGrpSpPr>
        <p:grpSpPr>
          <a:xfrm>
            <a:off x="4671824" y="2501146"/>
            <a:ext cx="354336" cy="353984"/>
            <a:chOff x="4699693" y="2424946"/>
            <a:chExt cx="354336" cy="353984"/>
          </a:xfrm>
        </p:grpSpPr>
        <p:sp>
          <p:nvSpPr>
            <p:cNvPr id="11432" name="Google Shape;11432;p6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63"/>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6" name="Google Shape;11436;p63"/>
          <p:cNvGrpSpPr/>
          <p:nvPr/>
        </p:nvGrpSpPr>
        <p:grpSpPr>
          <a:xfrm>
            <a:off x="1925168" y="2628442"/>
            <a:ext cx="355136" cy="227072"/>
            <a:chOff x="1953037" y="2552242"/>
            <a:chExt cx="355136" cy="227072"/>
          </a:xfrm>
        </p:grpSpPr>
        <p:sp>
          <p:nvSpPr>
            <p:cNvPr id="11437" name="Google Shape;11437;p6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9" name="Google Shape;11439;p63"/>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0" name="Google Shape;11440;p63"/>
          <p:cNvGrpSpPr/>
          <p:nvPr/>
        </p:nvGrpSpPr>
        <p:grpSpPr>
          <a:xfrm>
            <a:off x="2473072" y="2603418"/>
            <a:ext cx="355104" cy="250944"/>
            <a:chOff x="2500941" y="2527218"/>
            <a:chExt cx="355104" cy="250944"/>
          </a:xfrm>
        </p:grpSpPr>
        <p:sp>
          <p:nvSpPr>
            <p:cNvPr id="11441" name="Google Shape;11441;p6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6" name="Google Shape;11446;p63"/>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7" name="Google Shape;11447;p63"/>
          <p:cNvGrpSpPr/>
          <p:nvPr/>
        </p:nvGrpSpPr>
        <p:grpSpPr>
          <a:xfrm>
            <a:off x="7965936" y="2503322"/>
            <a:ext cx="356256" cy="351808"/>
            <a:chOff x="7993805" y="2427122"/>
            <a:chExt cx="356256" cy="351808"/>
          </a:xfrm>
        </p:grpSpPr>
        <p:sp>
          <p:nvSpPr>
            <p:cNvPr id="11448" name="Google Shape;11448;p6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63"/>
          <p:cNvGrpSpPr/>
          <p:nvPr/>
        </p:nvGrpSpPr>
        <p:grpSpPr>
          <a:xfrm>
            <a:off x="850768" y="2041210"/>
            <a:ext cx="308640" cy="353312"/>
            <a:chOff x="878637" y="1965010"/>
            <a:chExt cx="308640" cy="353312"/>
          </a:xfrm>
        </p:grpSpPr>
        <p:sp>
          <p:nvSpPr>
            <p:cNvPr id="11452" name="Google Shape;11452;p6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3"/>
          <p:cNvGrpSpPr/>
          <p:nvPr/>
        </p:nvGrpSpPr>
        <p:grpSpPr>
          <a:xfrm>
            <a:off x="6868272" y="2040922"/>
            <a:ext cx="348256" cy="352448"/>
            <a:chOff x="6896141" y="1964722"/>
            <a:chExt cx="348256" cy="352448"/>
          </a:xfrm>
        </p:grpSpPr>
        <p:sp>
          <p:nvSpPr>
            <p:cNvPr id="11456" name="Google Shape;11456;p6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63"/>
          <p:cNvGrpSpPr/>
          <p:nvPr/>
        </p:nvGrpSpPr>
        <p:grpSpPr>
          <a:xfrm>
            <a:off x="7962128" y="2091578"/>
            <a:ext cx="355136" cy="303328"/>
            <a:chOff x="7989997" y="2015378"/>
            <a:chExt cx="355136" cy="303328"/>
          </a:xfrm>
        </p:grpSpPr>
        <p:sp>
          <p:nvSpPr>
            <p:cNvPr id="11460" name="Google Shape;11460;p6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3"/>
          <p:cNvGrpSpPr/>
          <p:nvPr/>
        </p:nvGrpSpPr>
        <p:grpSpPr>
          <a:xfrm>
            <a:off x="3570352" y="1585562"/>
            <a:ext cx="348640" cy="330784"/>
            <a:chOff x="3598221" y="1509362"/>
            <a:chExt cx="348640" cy="330784"/>
          </a:xfrm>
        </p:grpSpPr>
        <p:sp>
          <p:nvSpPr>
            <p:cNvPr id="11464" name="Google Shape;11464;p6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63"/>
          <p:cNvGrpSpPr/>
          <p:nvPr/>
        </p:nvGrpSpPr>
        <p:grpSpPr>
          <a:xfrm>
            <a:off x="5218928" y="1576858"/>
            <a:ext cx="347872" cy="347488"/>
            <a:chOff x="5246797" y="1500658"/>
            <a:chExt cx="347872" cy="347488"/>
          </a:xfrm>
        </p:grpSpPr>
        <p:sp>
          <p:nvSpPr>
            <p:cNvPr id="11469" name="Google Shape;11469;p6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63"/>
          <p:cNvGrpSpPr/>
          <p:nvPr/>
        </p:nvGrpSpPr>
        <p:grpSpPr>
          <a:xfrm>
            <a:off x="5768720" y="1576858"/>
            <a:ext cx="349024" cy="346752"/>
            <a:chOff x="5796589" y="1500658"/>
            <a:chExt cx="349024" cy="346752"/>
          </a:xfrm>
        </p:grpSpPr>
        <p:sp>
          <p:nvSpPr>
            <p:cNvPr id="11474" name="Google Shape;11474;p6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5" name="Google Shape;11475;p63"/>
            <p:cNvGrpSpPr/>
            <p:nvPr/>
          </p:nvGrpSpPr>
          <p:grpSpPr>
            <a:xfrm>
              <a:off x="5796589" y="1500658"/>
              <a:ext cx="349024" cy="346752"/>
              <a:chOff x="5796589" y="1500658"/>
              <a:chExt cx="349024" cy="346752"/>
            </a:xfrm>
          </p:grpSpPr>
          <p:sp>
            <p:nvSpPr>
              <p:cNvPr id="11476" name="Google Shape;11476;p6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80" name="Google Shape;11480;p63"/>
          <p:cNvGrpSpPr/>
          <p:nvPr/>
        </p:nvGrpSpPr>
        <p:grpSpPr>
          <a:xfrm>
            <a:off x="6867504" y="1578778"/>
            <a:ext cx="348640" cy="343296"/>
            <a:chOff x="6895373" y="1502578"/>
            <a:chExt cx="348640" cy="343296"/>
          </a:xfrm>
        </p:grpSpPr>
        <p:sp>
          <p:nvSpPr>
            <p:cNvPr id="11481" name="Google Shape;11481;p6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3"/>
          <p:cNvGrpSpPr/>
          <p:nvPr/>
        </p:nvGrpSpPr>
        <p:grpSpPr>
          <a:xfrm>
            <a:off x="4119728" y="1581658"/>
            <a:ext cx="347904" cy="336992"/>
            <a:chOff x="4147597" y="1505458"/>
            <a:chExt cx="347904" cy="336992"/>
          </a:xfrm>
        </p:grpSpPr>
        <p:sp>
          <p:nvSpPr>
            <p:cNvPr id="11485" name="Google Shape;11485;p6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3"/>
          <p:cNvGrpSpPr/>
          <p:nvPr/>
        </p:nvGrpSpPr>
        <p:grpSpPr>
          <a:xfrm>
            <a:off x="2471536" y="1576090"/>
            <a:ext cx="347488" cy="348256"/>
            <a:chOff x="2499405" y="1499890"/>
            <a:chExt cx="347488" cy="348256"/>
          </a:xfrm>
        </p:grpSpPr>
        <p:sp>
          <p:nvSpPr>
            <p:cNvPr id="11493" name="Google Shape;11493;p6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3"/>
          <p:cNvGrpSpPr/>
          <p:nvPr/>
        </p:nvGrpSpPr>
        <p:grpSpPr>
          <a:xfrm>
            <a:off x="1928976" y="1576698"/>
            <a:ext cx="331520" cy="348032"/>
            <a:chOff x="1956845" y="1500498"/>
            <a:chExt cx="331520" cy="348032"/>
          </a:xfrm>
        </p:grpSpPr>
        <p:sp>
          <p:nvSpPr>
            <p:cNvPr id="11499" name="Google Shape;11499;p6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63"/>
          <p:cNvGrpSpPr/>
          <p:nvPr/>
        </p:nvGrpSpPr>
        <p:grpSpPr>
          <a:xfrm>
            <a:off x="6317744" y="1626074"/>
            <a:ext cx="348640" cy="250656"/>
            <a:chOff x="6345613" y="1549874"/>
            <a:chExt cx="348640" cy="250656"/>
          </a:xfrm>
        </p:grpSpPr>
        <p:sp>
          <p:nvSpPr>
            <p:cNvPr id="11512" name="Google Shape;11512;p6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3"/>
          <p:cNvGrpSpPr/>
          <p:nvPr/>
        </p:nvGrpSpPr>
        <p:grpSpPr>
          <a:xfrm>
            <a:off x="7416912" y="1583226"/>
            <a:ext cx="348640" cy="334272"/>
            <a:chOff x="7444781" y="1507026"/>
            <a:chExt cx="348640" cy="334272"/>
          </a:xfrm>
        </p:grpSpPr>
        <p:sp>
          <p:nvSpPr>
            <p:cNvPr id="11519" name="Google Shape;11519;p6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63"/>
          <p:cNvGrpSpPr/>
          <p:nvPr/>
        </p:nvGrpSpPr>
        <p:grpSpPr>
          <a:xfrm>
            <a:off x="7967472" y="1582938"/>
            <a:ext cx="347872" cy="334944"/>
            <a:chOff x="7995341" y="1506738"/>
            <a:chExt cx="347872" cy="334944"/>
          </a:xfrm>
        </p:grpSpPr>
        <p:sp>
          <p:nvSpPr>
            <p:cNvPr id="11525" name="Google Shape;11525;p6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3"/>
          <p:cNvGrpSpPr/>
          <p:nvPr/>
        </p:nvGrpSpPr>
        <p:grpSpPr>
          <a:xfrm>
            <a:off x="3020176" y="1599130"/>
            <a:ext cx="347872" cy="303904"/>
            <a:chOff x="3048045" y="1522930"/>
            <a:chExt cx="347872" cy="303904"/>
          </a:xfrm>
        </p:grpSpPr>
        <p:sp>
          <p:nvSpPr>
            <p:cNvPr id="11532" name="Google Shape;11532;p6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3" name="Google Shape;11533;p63"/>
            <p:cNvGrpSpPr/>
            <p:nvPr/>
          </p:nvGrpSpPr>
          <p:grpSpPr>
            <a:xfrm>
              <a:off x="3048045" y="1522930"/>
              <a:ext cx="347872" cy="303904"/>
              <a:chOff x="3048045" y="1522930"/>
              <a:chExt cx="347872" cy="303904"/>
            </a:xfrm>
          </p:grpSpPr>
          <p:sp>
            <p:nvSpPr>
              <p:cNvPr id="11534" name="Google Shape;11534;p6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36" name="Google Shape;11536;p63"/>
          <p:cNvGrpSpPr/>
          <p:nvPr/>
        </p:nvGrpSpPr>
        <p:grpSpPr>
          <a:xfrm>
            <a:off x="1105264" y="3428122"/>
            <a:ext cx="313984" cy="358560"/>
            <a:chOff x="1133133" y="3351922"/>
            <a:chExt cx="313984" cy="358560"/>
          </a:xfrm>
        </p:grpSpPr>
        <p:sp>
          <p:nvSpPr>
            <p:cNvPr id="11537" name="Google Shape;11537;p6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3" name="Google Shape;11553;p63"/>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4" name="Google Shape;11554;p63"/>
          <p:cNvGrpSpPr/>
          <p:nvPr/>
        </p:nvGrpSpPr>
        <p:grpSpPr>
          <a:xfrm>
            <a:off x="2767184" y="3428794"/>
            <a:ext cx="288448" cy="357120"/>
            <a:chOff x="2795053" y="3352594"/>
            <a:chExt cx="288448" cy="357120"/>
          </a:xfrm>
        </p:grpSpPr>
        <p:sp>
          <p:nvSpPr>
            <p:cNvPr id="11555" name="Google Shape;11555;p6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63"/>
          <p:cNvGrpSpPr/>
          <p:nvPr/>
        </p:nvGrpSpPr>
        <p:grpSpPr>
          <a:xfrm>
            <a:off x="2208656" y="3429402"/>
            <a:ext cx="304832" cy="356512"/>
            <a:chOff x="2236525" y="3353202"/>
            <a:chExt cx="304832" cy="356512"/>
          </a:xfrm>
        </p:grpSpPr>
        <p:sp>
          <p:nvSpPr>
            <p:cNvPr id="11565" name="Google Shape;11565;p6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63"/>
          <p:cNvGrpSpPr/>
          <p:nvPr/>
        </p:nvGrpSpPr>
        <p:grpSpPr>
          <a:xfrm>
            <a:off x="3882768" y="3428890"/>
            <a:ext cx="256800" cy="357024"/>
            <a:chOff x="3910637" y="3352690"/>
            <a:chExt cx="256800" cy="357024"/>
          </a:xfrm>
        </p:grpSpPr>
        <p:sp>
          <p:nvSpPr>
            <p:cNvPr id="11569" name="Google Shape;11569;p6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63"/>
          <p:cNvGrpSpPr/>
          <p:nvPr/>
        </p:nvGrpSpPr>
        <p:grpSpPr>
          <a:xfrm>
            <a:off x="6028560" y="3428122"/>
            <a:ext cx="360064" cy="360096"/>
            <a:chOff x="6056429" y="3351922"/>
            <a:chExt cx="360064" cy="360096"/>
          </a:xfrm>
        </p:grpSpPr>
        <p:sp>
          <p:nvSpPr>
            <p:cNvPr id="11573" name="Google Shape;11573;p6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3"/>
          <p:cNvGrpSpPr/>
          <p:nvPr/>
        </p:nvGrpSpPr>
        <p:grpSpPr>
          <a:xfrm>
            <a:off x="6581008" y="3429274"/>
            <a:ext cx="357408" cy="357408"/>
            <a:chOff x="6608877" y="3353074"/>
            <a:chExt cx="357408" cy="357408"/>
          </a:xfrm>
        </p:grpSpPr>
        <p:sp>
          <p:nvSpPr>
            <p:cNvPr id="11577" name="Google Shape;11577;p6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4" name="Google Shape;11584;p63"/>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6" name="Google Shape;11586;p63"/>
          <p:cNvGrpSpPr/>
          <p:nvPr/>
        </p:nvGrpSpPr>
        <p:grpSpPr>
          <a:xfrm>
            <a:off x="4931664" y="3446426"/>
            <a:ext cx="357408" cy="323488"/>
            <a:chOff x="4959533" y="3370226"/>
            <a:chExt cx="357408" cy="323488"/>
          </a:xfrm>
        </p:grpSpPr>
        <p:sp>
          <p:nvSpPr>
            <p:cNvPr id="11587" name="Google Shape;11587;p6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9" name="Google Shape;11589;p63"/>
          <p:cNvGrpSpPr/>
          <p:nvPr/>
        </p:nvGrpSpPr>
        <p:grpSpPr>
          <a:xfrm>
            <a:off x="7130768" y="3429274"/>
            <a:ext cx="357056" cy="357408"/>
            <a:chOff x="7158637" y="3353074"/>
            <a:chExt cx="357056" cy="357408"/>
          </a:xfrm>
        </p:grpSpPr>
        <p:sp>
          <p:nvSpPr>
            <p:cNvPr id="11590" name="Google Shape;11590;p6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3"/>
          <p:cNvGrpSpPr/>
          <p:nvPr/>
        </p:nvGrpSpPr>
        <p:grpSpPr>
          <a:xfrm>
            <a:off x="3288400" y="3428602"/>
            <a:ext cx="344832" cy="356544"/>
            <a:chOff x="3316269" y="3352402"/>
            <a:chExt cx="344832" cy="356544"/>
          </a:xfrm>
        </p:grpSpPr>
        <p:sp>
          <p:nvSpPr>
            <p:cNvPr id="11595" name="Google Shape;11595;p6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3"/>
          <p:cNvGrpSpPr/>
          <p:nvPr/>
        </p:nvGrpSpPr>
        <p:grpSpPr>
          <a:xfrm>
            <a:off x="5481040" y="3447706"/>
            <a:ext cx="358560" cy="319552"/>
            <a:chOff x="5508909" y="3371506"/>
            <a:chExt cx="358560" cy="319552"/>
          </a:xfrm>
        </p:grpSpPr>
        <p:sp>
          <p:nvSpPr>
            <p:cNvPr id="11599" name="Google Shape;11599;p6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9" name="Google Shape;11609;p6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13" name="Shape 11613"/>
        <p:cNvGrpSpPr/>
        <p:nvPr/>
      </p:nvGrpSpPr>
      <p:grpSpPr>
        <a:xfrm>
          <a:off x="0" y="0"/>
          <a:ext cx="0" cy="0"/>
          <a:chOff x="0" y="0"/>
          <a:chExt cx="0" cy="0"/>
        </a:xfrm>
      </p:grpSpPr>
      <p:sp>
        <p:nvSpPr>
          <p:cNvPr id="11614" name="Google Shape;11614;p64"/>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5" name="Google Shape;11615;p64"/>
          <p:cNvGrpSpPr/>
          <p:nvPr/>
        </p:nvGrpSpPr>
        <p:grpSpPr>
          <a:xfrm>
            <a:off x="3026217" y="3893352"/>
            <a:ext cx="346056" cy="345674"/>
            <a:chOff x="3303268" y="3817349"/>
            <a:chExt cx="346056" cy="345674"/>
          </a:xfrm>
        </p:grpSpPr>
        <p:sp>
          <p:nvSpPr>
            <p:cNvPr id="11616" name="Google Shape;11616;p6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4"/>
          <p:cNvGrpSpPr/>
          <p:nvPr/>
        </p:nvGrpSpPr>
        <p:grpSpPr>
          <a:xfrm>
            <a:off x="3475306" y="3893352"/>
            <a:ext cx="346056" cy="345674"/>
            <a:chOff x="3752358" y="3817349"/>
            <a:chExt cx="346056" cy="345674"/>
          </a:xfrm>
        </p:grpSpPr>
        <p:sp>
          <p:nvSpPr>
            <p:cNvPr id="11621" name="Google Shape;11621;p6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64"/>
          <p:cNvGrpSpPr/>
          <p:nvPr/>
        </p:nvGrpSpPr>
        <p:grpSpPr>
          <a:xfrm>
            <a:off x="4822956" y="3893352"/>
            <a:ext cx="346024" cy="345674"/>
            <a:chOff x="5100008" y="3817349"/>
            <a:chExt cx="346024" cy="345674"/>
          </a:xfrm>
        </p:grpSpPr>
        <p:sp>
          <p:nvSpPr>
            <p:cNvPr id="11626" name="Google Shape;11626;p6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4"/>
          <p:cNvGrpSpPr/>
          <p:nvPr/>
        </p:nvGrpSpPr>
        <p:grpSpPr>
          <a:xfrm>
            <a:off x="5721867" y="3893352"/>
            <a:ext cx="345674" cy="345674"/>
            <a:chOff x="5998919" y="3817349"/>
            <a:chExt cx="345674" cy="345674"/>
          </a:xfrm>
        </p:grpSpPr>
        <p:sp>
          <p:nvSpPr>
            <p:cNvPr id="11630" name="Google Shape;11630;p6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4"/>
          <p:cNvGrpSpPr/>
          <p:nvPr/>
        </p:nvGrpSpPr>
        <p:grpSpPr>
          <a:xfrm>
            <a:off x="3924396" y="3893352"/>
            <a:ext cx="346024" cy="345674"/>
            <a:chOff x="4201447" y="3817349"/>
            <a:chExt cx="346024" cy="345674"/>
          </a:xfrm>
        </p:grpSpPr>
        <p:sp>
          <p:nvSpPr>
            <p:cNvPr id="11634" name="Google Shape;11634;p6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64"/>
          <p:cNvGrpSpPr/>
          <p:nvPr/>
        </p:nvGrpSpPr>
        <p:grpSpPr>
          <a:xfrm>
            <a:off x="4373867" y="3893352"/>
            <a:ext cx="346024" cy="345674"/>
            <a:chOff x="4650919" y="3817349"/>
            <a:chExt cx="346024" cy="345674"/>
          </a:xfrm>
        </p:grpSpPr>
        <p:sp>
          <p:nvSpPr>
            <p:cNvPr id="11637" name="Google Shape;11637;p6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64"/>
          <p:cNvGrpSpPr/>
          <p:nvPr/>
        </p:nvGrpSpPr>
        <p:grpSpPr>
          <a:xfrm>
            <a:off x="5272810" y="3893352"/>
            <a:ext cx="345642" cy="345674"/>
            <a:chOff x="5549861" y="3817349"/>
            <a:chExt cx="345642" cy="345674"/>
          </a:xfrm>
        </p:grpSpPr>
        <p:sp>
          <p:nvSpPr>
            <p:cNvPr id="11641" name="Google Shape;11641;p6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64"/>
          <p:cNvGrpSpPr/>
          <p:nvPr/>
        </p:nvGrpSpPr>
        <p:grpSpPr>
          <a:xfrm>
            <a:off x="1281335" y="3474029"/>
            <a:ext cx="367255" cy="269855"/>
            <a:chOff x="1306445" y="3397829"/>
            <a:chExt cx="367255" cy="269855"/>
          </a:xfrm>
        </p:grpSpPr>
        <p:sp>
          <p:nvSpPr>
            <p:cNvPr id="11645" name="Google Shape;11645;p6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64"/>
          <p:cNvGrpSpPr/>
          <p:nvPr/>
        </p:nvGrpSpPr>
        <p:grpSpPr>
          <a:xfrm>
            <a:off x="1756207" y="3467600"/>
            <a:ext cx="367255" cy="282364"/>
            <a:chOff x="1781317" y="3391400"/>
            <a:chExt cx="367255" cy="282364"/>
          </a:xfrm>
        </p:grpSpPr>
        <p:sp>
          <p:nvSpPr>
            <p:cNvPr id="11652" name="Google Shape;11652;p6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4"/>
          <p:cNvGrpSpPr/>
          <p:nvPr/>
        </p:nvGrpSpPr>
        <p:grpSpPr>
          <a:xfrm>
            <a:off x="3653720" y="3447133"/>
            <a:ext cx="369164" cy="323297"/>
            <a:chOff x="3678830" y="3370933"/>
            <a:chExt cx="369164" cy="323297"/>
          </a:xfrm>
        </p:grpSpPr>
        <p:sp>
          <p:nvSpPr>
            <p:cNvPr id="11659" name="Google Shape;11659;p6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64"/>
          <p:cNvGrpSpPr/>
          <p:nvPr/>
        </p:nvGrpSpPr>
        <p:grpSpPr>
          <a:xfrm>
            <a:off x="834155" y="3424375"/>
            <a:ext cx="312316" cy="368400"/>
            <a:chOff x="859265" y="3348175"/>
            <a:chExt cx="312316" cy="368400"/>
          </a:xfrm>
        </p:grpSpPr>
        <p:sp>
          <p:nvSpPr>
            <p:cNvPr id="11671" name="Google Shape;11671;p6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6" name="Google Shape;11676;p64"/>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7" name="Google Shape;11677;p64"/>
          <p:cNvGrpSpPr/>
          <p:nvPr/>
        </p:nvGrpSpPr>
        <p:grpSpPr>
          <a:xfrm>
            <a:off x="2741264" y="3437213"/>
            <a:ext cx="330110" cy="308908"/>
            <a:chOff x="2766264" y="3394042"/>
            <a:chExt cx="294873" cy="275934"/>
          </a:xfrm>
        </p:grpSpPr>
        <p:sp>
          <p:nvSpPr>
            <p:cNvPr id="11678" name="Google Shape;11678;p6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4"/>
          <p:cNvGrpSpPr/>
          <p:nvPr/>
        </p:nvGrpSpPr>
        <p:grpSpPr>
          <a:xfrm>
            <a:off x="3189862" y="3435388"/>
            <a:ext cx="346406" cy="347552"/>
            <a:chOff x="3214972" y="3359188"/>
            <a:chExt cx="346406" cy="347552"/>
          </a:xfrm>
        </p:grpSpPr>
        <p:sp>
          <p:nvSpPr>
            <p:cNvPr id="11683" name="Google Shape;11683;p6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64"/>
          <p:cNvGrpSpPr/>
          <p:nvPr/>
        </p:nvGrpSpPr>
        <p:grpSpPr>
          <a:xfrm>
            <a:off x="4604196" y="3485393"/>
            <a:ext cx="367255" cy="244486"/>
            <a:chOff x="4629306" y="3409193"/>
            <a:chExt cx="367255" cy="244486"/>
          </a:xfrm>
        </p:grpSpPr>
        <p:sp>
          <p:nvSpPr>
            <p:cNvPr id="11698" name="Google Shape;11698;p6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64"/>
          <p:cNvGrpSpPr/>
          <p:nvPr/>
        </p:nvGrpSpPr>
        <p:grpSpPr>
          <a:xfrm>
            <a:off x="4168380" y="3426284"/>
            <a:ext cx="289939" cy="334661"/>
            <a:chOff x="4193490" y="3350084"/>
            <a:chExt cx="289939" cy="334661"/>
          </a:xfrm>
        </p:grpSpPr>
        <p:sp>
          <p:nvSpPr>
            <p:cNvPr id="11709" name="Google Shape;11709;p6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64"/>
          <p:cNvGrpSpPr/>
          <p:nvPr/>
        </p:nvGrpSpPr>
        <p:grpSpPr>
          <a:xfrm>
            <a:off x="6508171" y="3427430"/>
            <a:ext cx="357037" cy="357005"/>
            <a:chOff x="6533281" y="3351230"/>
            <a:chExt cx="357037" cy="357005"/>
          </a:xfrm>
        </p:grpSpPr>
        <p:sp>
          <p:nvSpPr>
            <p:cNvPr id="11720" name="Google Shape;11720;p6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4"/>
          <p:cNvGrpSpPr/>
          <p:nvPr/>
        </p:nvGrpSpPr>
        <p:grpSpPr>
          <a:xfrm>
            <a:off x="6033331" y="3427430"/>
            <a:ext cx="357387" cy="357005"/>
            <a:chOff x="6058441" y="3351230"/>
            <a:chExt cx="357387" cy="357005"/>
          </a:xfrm>
        </p:grpSpPr>
        <p:sp>
          <p:nvSpPr>
            <p:cNvPr id="11724" name="Google Shape;11724;p6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64"/>
          <p:cNvGrpSpPr/>
          <p:nvPr/>
        </p:nvGrpSpPr>
        <p:grpSpPr>
          <a:xfrm>
            <a:off x="7932373" y="3427048"/>
            <a:ext cx="357387" cy="357387"/>
            <a:chOff x="7957483" y="3350848"/>
            <a:chExt cx="357387" cy="357387"/>
          </a:xfrm>
        </p:grpSpPr>
        <p:sp>
          <p:nvSpPr>
            <p:cNvPr id="11727" name="Google Shape;11727;p6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64"/>
          <p:cNvGrpSpPr/>
          <p:nvPr/>
        </p:nvGrpSpPr>
        <p:grpSpPr>
          <a:xfrm>
            <a:off x="6982661" y="3427430"/>
            <a:ext cx="357387" cy="357005"/>
            <a:chOff x="7007771" y="3351230"/>
            <a:chExt cx="357387" cy="357005"/>
          </a:xfrm>
        </p:grpSpPr>
        <p:sp>
          <p:nvSpPr>
            <p:cNvPr id="11731" name="Google Shape;11731;p6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64"/>
          <p:cNvGrpSpPr/>
          <p:nvPr/>
        </p:nvGrpSpPr>
        <p:grpSpPr>
          <a:xfrm>
            <a:off x="5083620" y="3427430"/>
            <a:ext cx="357005" cy="357005"/>
            <a:chOff x="5108729" y="3351230"/>
            <a:chExt cx="357005" cy="357005"/>
          </a:xfrm>
        </p:grpSpPr>
        <p:sp>
          <p:nvSpPr>
            <p:cNvPr id="11737" name="Google Shape;11737;p6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4"/>
          <p:cNvGrpSpPr/>
          <p:nvPr/>
        </p:nvGrpSpPr>
        <p:grpSpPr>
          <a:xfrm>
            <a:off x="5558459" y="3427430"/>
            <a:ext cx="357419" cy="357005"/>
            <a:chOff x="5583569" y="3351230"/>
            <a:chExt cx="357419" cy="357005"/>
          </a:xfrm>
        </p:grpSpPr>
        <p:sp>
          <p:nvSpPr>
            <p:cNvPr id="11740" name="Google Shape;11740;p6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4"/>
          <p:cNvGrpSpPr/>
          <p:nvPr/>
        </p:nvGrpSpPr>
        <p:grpSpPr>
          <a:xfrm>
            <a:off x="7457119" y="3427430"/>
            <a:ext cx="357419" cy="357005"/>
            <a:chOff x="7482229" y="3351230"/>
            <a:chExt cx="357419" cy="357005"/>
          </a:xfrm>
        </p:grpSpPr>
        <p:sp>
          <p:nvSpPr>
            <p:cNvPr id="11743" name="Google Shape;11743;p6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4"/>
          <p:cNvGrpSpPr/>
          <p:nvPr/>
        </p:nvGrpSpPr>
        <p:grpSpPr>
          <a:xfrm>
            <a:off x="3739375" y="2966882"/>
            <a:ext cx="222874" cy="345737"/>
            <a:chOff x="3764485" y="2890682"/>
            <a:chExt cx="222874" cy="345737"/>
          </a:xfrm>
        </p:grpSpPr>
        <p:sp>
          <p:nvSpPr>
            <p:cNvPr id="11749" name="Google Shape;11749;p6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4"/>
          <p:cNvGrpSpPr/>
          <p:nvPr/>
        </p:nvGrpSpPr>
        <p:grpSpPr>
          <a:xfrm>
            <a:off x="2213507" y="2984331"/>
            <a:ext cx="422596" cy="310382"/>
            <a:chOff x="2278533" y="2937377"/>
            <a:chExt cx="346788" cy="254704"/>
          </a:xfrm>
        </p:grpSpPr>
        <p:sp>
          <p:nvSpPr>
            <p:cNvPr id="11753" name="Google Shape;11753;p6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5" name="Google Shape;11755;p64"/>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6" name="Google Shape;11756;p64"/>
          <p:cNvGrpSpPr/>
          <p:nvPr/>
        </p:nvGrpSpPr>
        <p:grpSpPr>
          <a:xfrm>
            <a:off x="1811527" y="2967710"/>
            <a:ext cx="286152" cy="346438"/>
            <a:chOff x="1836637" y="2891510"/>
            <a:chExt cx="286152" cy="346438"/>
          </a:xfrm>
        </p:grpSpPr>
        <p:sp>
          <p:nvSpPr>
            <p:cNvPr id="11757" name="Google Shape;11757;p6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4"/>
          <p:cNvGrpSpPr/>
          <p:nvPr/>
        </p:nvGrpSpPr>
        <p:grpSpPr>
          <a:xfrm>
            <a:off x="5560751" y="2982129"/>
            <a:ext cx="379764" cy="337684"/>
            <a:chOff x="5585861" y="2905929"/>
            <a:chExt cx="379764" cy="337684"/>
          </a:xfrm>
        </p:grpSpPr>
        <p:sp>
          <p:nvSpPr>
            <p:cNvPr id="11761" name="Google Shape;11761;p6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64"/>
          <p:cNvGrpSpPr/>
          <p:nvPr/>
        </p:nvGrpSpPr>
        <p:grpSpPr>
          <a:xfrm>
            <a:off x="1302566" y="2986680"/>
            <a:ext cx="347934" cy="310024"/>
            <a:chOff x="1327676" y="2910480"/>
            <a:chExt cx="347934" cy="310024"/>
          </a:xfrm>
        </p:grpSpPr>
        <p:sp>
          <p:nvSpPr>
            <p:cNvPr id="11766" name="Google Shape;11766;p6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1" name="Google Shape;11771;p64"/>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2" name="Google Shape;11772;p64"/>
          <p:cNvGrpSpPr/>
          <p:nvPr/>
        </p:nvGrpSpPr>
        <p:grpSpPr>
          <a:xfrm>
            <a:off x="2728291" y="2945764"/>
            <a:ext cx="382828" cy="358601"/>
            <a:chOff x="2753373" y="2902523"/>
            <a:chExt cx="347552" cy="325557"/>
          </a:xfrm>
        </p:grpSpPr>
        <p:sp>
          <p:nvSpPr>
            <p:cNvPr id="11773" name="Google Shape;11773;p6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4"/>
          <p:cNvGrpSpPr/>
          <p:nvPr/>
        </p:nvGrpSpPr>
        <p:grpSpPr>
          <a:xfrm>
            <a:off x="823906" y="2979455"/>
            <a:ext cx="356655" cy="335425"/>
            <a:chOff x="849016" y="2903255"/>
            <a:chExt cx="356655" cy="335425"/>
          </a:xfrm>
        </p:grpSpPr>
        <p:sp>
          <p:nvSpPr>
            <p:cNvPr id="11780" name="Google Shape;11780;p6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64"/>
          <p:cNvGrpSpPr/>
          <p:nvPr/>
        </p:nvGrpSpPr>
        <p:grpSpPr>
          <a:xfrm>
            <a:off x="4185823" y="3002977"/>
            <a:ext cx="280072" cy="275520"/>
            <a:chOff x="4210933" y="2926777"/>
            <a:chExt cx="280072" cy="275520"/>
          </a:xfrm>
        </p:grpSpPr>
        <p:sp>
          <p:nvSpPr>
            <p:cNvPr id="11792" name="Google Shape;11792;p6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64"/>
          <p:cNvGrpSpPr/>
          <p:nvPr/>
        </p:nvGrpSpPr>
        <p:grpSpPr>
          <a:xfrm>
            <a:off x="4642106" y="2991582"/>
            <a:ext cx="320273" cy="318395"/>
            <a:chOff x="4667216" y="2915382"/>
            <a:chExt cx="320273" cy="318395"/>
          </a:xfrm>
        </p:grpSpPr>
        <p:sp>
          <p:nvSpPr>
            <p:cNvPr id="11806" name="Google Shape;11806;p6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4"/>
          <p:cNvGrpSpPr/>
          <p:nvPr/>
        </p:nvGrpSpPr>
        <p:grpSpPr>
          <a:xfrm>
            <a:off x="5145370" y="3010839"/>
            <a:ext cx="261929" cy="280550"/>
            <a:chOff x="5170480" y="2934639"/>
            <a:chExt cx="261929" cy="280550"/>
          </a:xfrm>
        </p:grpSpPr>
        <p:sp>
          <p:nvSpPr>
            <p:cNvPr id="11811" name="Google Shape;11811;p6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64"/>
          <p:cNvGrpSpPr/>
          <p:nvPr/>
        </p:nvGrpSpPr>
        <p:grpSpPr>
          <a:xfrm>
            <a:off x="6044313" y="2968091"/>
            <a:ext cx="362321" cy="364231"/>
            <a:chOff x="6069423" y="2891892"/>
            <a:chExt cx="362321" cy="364231"/>
          </a:xfrm>
        </p:grpSpPr>
        <p:sp>
          <p:nvSpPr>
            <p:cNvPr id="11819" name="Google Shape;11819;p6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4"/>
          <p:cNvGrpSpPr/>
          <p:nvPr/>
        </p:nvGrpSpPr>
        <p:grpSpPr>
          <a:xfrm>
            <a:off x="6546845" y="2995370"/>
            <a:ext cx="308878" cy="311170"/>
            <a:chOff x="6571955" y="2919170"/>
            <a:chExt cx="308878" cy="311170"/>
          </a:xfrm>
        </p:grpSpPr>
        <p:sp>
          <p:nvSpPr>
            <p:cNvPr id="11826" name="Google Shape;11826;p6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6" name="Google Shape;11836;p64"/>
          <p:cNvGrpSpPr/>
          <p:nvPr/>
        </p:nvGrpSpPr>
        <p:grpSpPr>
          <a:xfrm>
            <a:off x="7474944" y="3010935"/>
            <a:ext cx="350576" cy="280454"/>
            <a:chOff x="7500054" y="2934735"/>
            <a:chExt cx="350576" cy="280454"/>
          </a:xfrm>
        </p:grpSpPr>
        <p:sp>
          <p:nvSpPr>
            <p:cNvPr id="11837" name="Google Shape;11837;p6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4"/>
          <p:cNvGrpSpPr/>
          <p:nvPr/>
        </p:nvGrpSpPr>
        <p:grpSpPr>
          <a:xfrm>
            <a:off x="6987570" y="2950862"/>
            <a:ext cx="332012" cy="355454"/>
            <a:chOff x="7055134" y="2919170"/>
            <a:chExt cx="290321" cy="310820"/>
          </a:xfrm>
        </p:grpSpPr>
        <p:sp>
          <p:nvSpPr>
            <p:cNvPr id="11846" name="Google Shape;11846;p6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64"/>
          <p:cNvGrpSpPr/>
          <p:nvPr/>
        </p:nvGrpSpPr>
        <p:grpSpPr>
          <a:xfrm>
            <a:off x="7960033" y="2976813"/>
            <a:ext cx="330109" cy="347552"/>
            <a:chOff x="7985143" y="2900613"/>
            <a:chExt cx="330109" cy="347552"/>
          </a:xfrm>
        </p:grpSpPr>
        <p:sp>
          <p:nvSpPr>
            <p:cNvPr id="11861" name="Google Shape;11861;p6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4"/>
          <p:cNvGrpSpPr/>
          <p:nvPr/>
        </p:nvGrpSpPr>
        <p:grpSpPr>
          <a:xfrm>
            <a:off x="7965731" y="2511426"/>
            <a:ext cx="354363" cy="353631"/>
            <a:chOff x="7990840" y="2435226"/>
            <a:chExt cx="354363" cy="353631"/>
          </a:xfrm>
        </p:grpSpPr>
        <p:sp>
          <p:nvSpPr>
            <p:cNvPr id="11870" name="Google Shape;11870;p6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4"/>
          <p:cNvGrpSpPr/>
          <p:nvPr/>
        </p:nvGrpSpPr>
        <p:grpSpPr>
          <a:xfrm>
            <a:off x="1792207" y="2556530"/>
            <a:ext cx="350958" cy="263043"/>
            <a:chOff x="1817317" y="2480330"/>
            <a:chExt cx="350958" cy="263043"/>
          </a:xfrm>
        </p:grpSpPr>
        <p:sp>
          <p:nvSpPr>
            <p:cNvPr id="11874" name="Google Shape;11874;p6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64"/>
          <p:cNvGrpSpPr/>
          <p:nvPr/>
        </p:nvGrpSpPr>
        <p:grpSpPr>
          <a:xfrm>
            <a:off x="1316617" y="2559549"/>
            <a:ext cx="419913" cy="308109"/>
            <a:chOff x="1341727" y="2483349"/>
            <a:chExt cx="419913" cy="308109"/>
          </a:xfrm>
        </p:grpSpPr>
        <p:sp>
          <p:nvSpPr>
            <p:cNvPr id="11880" name="Google Shape;11880;p6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3" name="Google Shape;11883;p64"/>
          <p:cNvGrpSpPr/>
          <p:nvPr/>
        </p:nvGrpSpPr>
        <p:grpSpPr>
          <a:xfrm>
            <a:off x="829222" y="2523936"/>
            <a:ext cx="376358" cy="330109"/>
            <a:chOff x="854332" y="2447736"/>
            <a:chExt cx="376358" cy="330109"/>
          </a:xfrm>
        </p:grpSpPr>
        <p:sp>
          <p:nvSpPr>
            <p:cNvPr id="11884" name="Google Shape;11884;p6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4"/>
          <p:cNvGrpSpPr/>
          <p:nvPr/>
        </p:nvGrpSpPr>
        <p:grpSpPr>
          <a:xfrm>
            <a:off x="4181653" y="2527151"/>
            <a:ext cx="322151" cy="322374"/>
            <a:chOff x="4206763" y="2450951"/>
            <a:chExt cx="322151" cy="322374"/>
          </a:xfrm>
        </p:grpSpPr>
        <p:sp>
          <p:nvSpPr>
            <p:cNvPr id="11893" name="Google Shape;11893;p6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4"/>
          <p:cNvGrpSpPr/>
          <p:nvPr/>
        </p:nvGrpSpPr>
        <p:grpSpPr>
          <a:xfrm>
            <a:off x="7491236" y="2526259"/>
            <a:ext cx="327976" cy="324316"/>
            <a:chOff x="7528096" y="2450059"/>
            <a:chExt cx="327976" cy="324316"/>
          </a:xfrm>
        </p:grpSpPr>
        <p:sp>
          <p:nvSpPr>
            <p:cNvPr id="11896" name="Google Shape;11896;p6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64"/>
          <p:cNvGrpSpPr/>
          <p:nvPr/>
        </p:nvGrpSpPr>
        <p:grpSpPr>
          <a:xfrm>
            <a:off x="7052019" y="2588742"/>
            <a:ext cx="282364" cy="198619"/>
            <a:chOff x="7077129" y="2512542"/>
            <a:chExt cx="282364" cy="198619"/>
          </a:xfrm>
        </p:grpSpPr>
        <p:sp>
          <p:nvSpPr>
            <p:cNvPr id="11902" name="Google Shape;11902;p6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4"/>
          <p:cNvGrpSpPr/>
          <p:nvPr/>
        </p:nvGrpSpPr>
        <p:grpSpPr>
          <a:xfrm>
            <a:off x="3700351" y="2520912"/>
            <a:ext cx="334279" cy="334661"/>
            <a:chOff x="3725461" y="2444712"/>
            <a:chExt cx="334279" cy="334661"/>
          </a:xfrm>
        </p:grpSpPr>
        <p:sp>
          <p:nvSpPr>
            <p:cNvPr id="11909" name="Google Shape;11909;p6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4"/>
          <p:cNvGrpSpPr/>
          <p:nvPr/>
        </p:nvGrpSpPr>
        <p:grpSpPr>
          <a:xfrm>
            <a:off x="6552128" y="2533421"/>
            <a:ext cx="332019" cy="310788"/>
            <a:chOff x="6577238" y="2457221"/>
            <a:chExt cx="332019" cy="310788"/>
          </a:xfrm>
        </p:grpSpPr>
        <p:sp>
          <p:nvSpPr>
            <p:cNvPr id="11917" name="Google Shape;11917;p6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64"/>
          <p:cNvGrpSpPr/>
          <p:nvPr/>
        </p:nvGrpSpPr>
        <p:grpSpPr>
          <a:xfrm>
            <a:off x="2793451" y="2515978"/>
            <a:ext cx="247892" cy="346024"/>
            <a:chOff x="2818561" y="2439778"/>
            <a:chExt cx="247892" cy="346024"/>
          </a:xfrm>
        </p:grpSpPr>
        <p:sp>
          <p:nvSpPr>
            <p:cNvPr id="11924" name="Google Shape;11924;p6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4"/>
          <p:cNvGrpSpPr/>
          <p:nvPr/>
        </p:nvGrpSpPr>
        <p:grpSpPr>
          <a:xfrm>
            <a:off x="3182668" y="2550832"/>
            <a:ext cx="419933" cy="275170"/>
            <a:chOff x="3207778" y="2474632"/>
            <a:chExt cx="419933" cy="275170"/>
          </a:xfrm>
        </p:grpSpPr>
        <p:sp>
          <p:nvSpPr>
            <p:cNvPr id="11937" name="Google Shape;11937;p6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4"/>
          <p:cNvGrpSpPr/>
          <p:nvPr/>
        </p:nvGrpSpPr>
        <p:grpSpPr>
          <a:xfrm>
            <a:off x="6074265" y="2532275"/>
            <a:ext cx="337684" cy="314194"/>
            <a:chOff x="6099375" y="2456075"/>
            <a:chExt cx="337684" cy="314194"/>
          </a:xfrm>
        </p:grpSpPr>
        <p:sp>
          <p:nvSpPr>
            <p:cNvPr id="11952" name="Google Shape;11952;p6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4"/>
          <p:cNvGrpSpPr/>
          <p:nvPr/>
        </p:nvGrpSpPr>
        <p:grpSpPr>
          <a:xfrm>
            <a:off x="2287513" y="2544784"/>
            <a:ext cx="312698" cy="286534"/>
            <a:chOff x="2312623" y="2468584"/>
            <a:chExt cx="312698" cy="286534"/>
          </a:xfrm>
        </p:grpSpPr>
        <p:sp>
          <p:nvSpPr>
            <p:cNvPr id="11955" name="Google Shape;11955;p6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64"/>
          <p:cNvGrpSpPr/>
          <p:nvPr/>
        </p:nvGrpSpPr>
        <p:grpSpPr>
          <a:xfrm>
            <a:off x="5593695" y="2517124"/>
            <a:ext cx="345292" cy="342618"/>
            <a:chOff x="5618805" y="2440924"/>
            <a:chExt cx="345292" cy="342618"/>
          </a:xfrm>
        </p:grpSpPr>
        <p:sp>
          <p:nvSpPr>
            <p:cNvPr id="11959" name="Google Shape;11959;p6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4"/>
          <p:cNvGrpSpPr/>
          <p:nvPr/>
        </p:nvGrpSpPr>
        <p:grpSpPr>
          <a:xfrm>
            <a:off x="4628069" y="2522790"/>
            <a:ext cx="377886" cy="331255"/>
            <a:chOff x="4653179" y="2446590"/>
            <a:chExt cx="377886" cy="331255"/>
          </a:xfrm>
        </p:grpSpPr>
        <p:sp>
          <p:nvSpPr>
            <p:cNvPr id="11965" name="Google Shape;11965;p6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4"/>
          <p:cNvGrpSpPr/>
          <p:nvPr/>
        </p:nvGrpSpPr>
        <p:grpSpPr>
          <a:xfrm>
            <a:off x="5159407" y="2535681"/>
            <a:ext cx="252062" cy="305122"/>
            <a:chOff x="5184517" y="2459481"/>
            <a:chExt cx="252062" cy="305122"/>
          </a:xfrm>
        </p:grpSpPr>
        <p:sp>
          <p:nvSpPr>
            <p:cNvPr id="11970" name="Google Shape;11970;p6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6" name="Google Shape;11976;p64"/>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7" name="Google Shape;11977;p64"/>
          <p:cNvGrpSpPr/>
          <p:nvPr/>
        </p:nvGrpSpPr>
        <p:grpSpPr>
          <a:xfrm>
            <a:off x="6130349" y="2045308"/>
            <a:ext cx="249770" cy="363849"/>
            <a:chOff x="6155459" y="1969108"/>
            <a:chExt cx="249770" cy="363849"/>
          </a:xfrm>
        </p:grpSpPr>
        <p:sp>
          <p:nvSpPr>
            <p:cNvPr id="11978" name="Google Shape;11978;p6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4"/>
          <p:cNvGrpSpPr/>
          <p:nvPr/>
        </p:nvGrpSpPr>
        <p:grpSpPr>
          <a:xfrm>
            <a:off x="2254919" y="2046804"/>
            <a:ext cx="353631" cy="354395"/>
            <a:chOff x="2280029" y="1970604"/>
            <a:chExt cx="353631" cy="354395"/>
          </a:xfrm>
        </p:grpSpPr>
        <p:sp>
          <p:nvSpPr>
            <p:cNvPr id="11988" name="Google Shape;11988;p6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64"/>
          <p:cNvGrpSpPr/>
          <p:nvPr/>
        </p:nvGrpSpPr>
        <p:grpSpPr>
          <a:xfrm>
            <a:off x="8039990" y="2076374"/>
            <a:ext cx="255086" cy="301685"/>
            <a:chOff x="8065100" y="2000174"/>
            <a:chExt cx="255086" cy="301685"/>
          </a:xfrm>
        </p:grpSpPr>
        <p:sp>
          <p:nvSpPr>
            <p:cNvPr id="11993" name="Google Shape;11993;p6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4"/>
          <p:cNvGrpSpPr/>
          <p:nvPr/>
        </p:nvGrpSpPr>
        <p:grpSpPr>
          <a:xfrm>
            <a:off x="6608595" y="2045308"/>
            <a:ext cx="249420" cy="363849"/>
            <a:chOff x="6633705" y="1969108"/>
            <a:chExt cx="249420" cy="363849"/>
          </a:xfrm>
        </p:grpSpPr>
        <p:sp>
          <p:nvSpPr>
            <p:cNvPr id="11998" name="Google Shape;11998;p6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4"/>
          <p:cNvGrpSpPr/>
          <p:nvPr/>
        </p:nvGrpSpPr>
        <p:grpSpPr>
          <a:xfrm>
            <a:off x="5185921" y="2045308"/>
            <a:ext cx="226661" cy="363467"/>
            <a:chOff x="5211031" y="1969108"/>
            <a:chExt cx="226661" cy="363467"/>
          </a:xfrm>
        </p:grpSpPr>
        <p:sp>
          <p:nvSpPr>
            <p:cNvPr id="12007" name="Google Shape;12007;p6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4"/>
          <p:cNvGrpSpPr/>
          <p:nvPr/>
        </p:nvGrpSpPr>
        <p:grpSpPr>
          <a:xfrm>
            <a:off x="3687842" y="2046804"/>
            <a:ext cx="354363" cy="354395"/>
            <a:chOff x="3712952" y="1970604"/>
            <a:chExt cx="354363" cy="354395"/>
          </a:xfrm>
        </p:grpSpPr>
        <p:sp>
          <p:nvSpPr>
            <p:cNvPr id="12010" name="Google Shape;12010;p6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64"/>
          <p:cNvGrpSpPr/>
          <p:nvPr/>
        </p:nvGrpSpPr>
        <p:grpSpPr>
          <a:xfrm>
            <a:off x="3210329" y="2046804"/>
            <a:ext cx="354363" cy="354745"/>
            <a:chOff x="3235438" y="1970604"/>
            <a:chExt cx="354363" cy="354745"/>
          </a:xfrm>
        </p:grpSpPr>
        <p:sp>
          <p:nvSpPr>
            <p:cNvPr id="12020" name="Google Shape;12020;p6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4"/>
          <p:cNvGrpSpPr/>
          <p:nvPr/>
        </p:nvGrpSpPr>
        <p:grpSpPr>
          <a:xfrm>
            <a:off x="1304475" y="2066125"/>
            <a:ext cx="341472" cy="335074"/>
            <a:chOff x="1329585" y="1989925"/>
            <a:chExt cx="341472" cy="335074"/>
          </a:xfrm>
        </p:grpSpPr>
        <p:sp>
          <p:nvSpPr>
            <p:cNvPr id="12034" name="Google Shape;12034;p6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64"/>
          <p:cNvGrpSpPr/>
          <p:nvPr/>
        </p:nvGrpSpPr>
        <p:grpSpPr>
          <a:xfrm>
            <a:off x="5566761" y="2066106"/>
            <a:ext cx="416649" cy="325597"/>
            <a:chOff x="5626763" y="2013829"/>
            <a:chExt cx="351722" cy="274788"/>
          </a:xfrm>
        </p:grpSpPr>
        <p:sp>
          <p:nvSpPr>
            <p:cNvPr id="12038" name="Google Shape;12038;p6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64"/>
          <p:cNvGrpSpPr/>
          <p:nvPr/>
        </p:nvGrpSpPr>
        <p:grpSpPr>
          <a:xfrm>
            <a:off x="7551495" y="2060077"/>
            <a:ext cx="276698" cy="333133"/>
            <a:chOff x="7576605" y="1983877"/>
            <a:chExt cx="276698" cy="333133"/>
          </a:xfrm>
        </p:grpSpPr>
        <p:sp>
          <p:nvSpPr>
            <p:cNvPr id="12049" name="Google Shape;12049;p6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64"/>
          <p:cNvGrpSpPr/>
          <p:nvPr/>
        </p:nvGrpSpPr>
        <p:grpSpPr>
          <a:xfrm>
            <a:off x="828458" y="2051738"/>
            <a:ext cx="337334" cy="353599"/>
            <a:chOff x="853568" y="1975538"/>
            <a:chExt cx="337334" cy="353599"/>
          </a:xfrm>
        </p:grpSpPr>
        <p:sp>
          <p:nvSpPr>
            <p:cNvPr id="12052" name="Google Shape;12052;p6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64"/>
          <p:cNvGrpSpPr/>
          <p:nvPr/>
        </p:nvGrpSpPr>
        <p:grpSpPr>
          <a:xfrm>
            <a:off x="2733192" y="2085828"/>
            <a:ext cx="327085" cy="277080"/>
            <a:chOff x="2770052" y="2009628"/>
            <a:chExt cx="327085" cy="277080"/>
          </a:xfrm>
        </p:grpSpPr>
        <p:sp>
          <p:nvSpPr>
            <p:cNvPr id="12057" name="Google Shape;12057;p6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9" name="Google Shape;12059;p64"/>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0" name="Google Shape;12060;p64"/>
          <p:cNvGrpSpPr/>
          <p:nvPr/>
        </p:nvGrpSpPr>
        <p:grpSpPr>
          <a:xfrm>
            <a:off x="4170289" y="2046804"/>
            <a:ext cx="344878" cy="343573"/>
            <a:chOff x="4195399" y="1970604"/>
            <a:chExt cx="344878" cy="343573"/>
          </a:xfrm>
        </p:grpSpPr>
        <p:sp>
          <p:nvSpPr>
            <p:cNvPr id="12061" name="Google Shape;12061;p6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4"/>
          <p:cNvGrpSpPr/>
          <p:nvPr/>
        </p:nvGrpSpPr>
        <p:grpSpPr>
          <a:xfrm>
            <a:off x="4649681" y="2053647"/>
            <a:ext cx="344528" cy="344114"/>
            <a:chOff x="4674791" y="1977447"/>
            <a:chExt cx="344528" cy="344114"/>
          </a:xfrm>
        </p:grpSpPr>
        <p:sp>
          <p:nvSpPr>
            <p:cNvPr id="12066" name="Google Shape;12066;p6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64"/>
          <p:cNvGrpSpPr/>
          <p:nvPr/>
        </p:nvGrpSpPr>
        <p:grpSpPr>
          <a:xfrm>
            <a:off x="6058700" y="1623497"/>
            <a:ext cx="382819" cy="310788"/>
            <a:chOff x="6083810" y="1547297"/>
            <a:chExt cx="382819" cy="310788"/>
          </a:xfrm>
        </p:grpSpPr>
        <p:sp>
          <p:nvSpPr>
            <p:cNvPr id="12093" name="Google Shape;12093;p6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4"/>
          <p:cNvGrpSpPr/>
          <p:nvPr/>
        </p:nvGrpSpPr>
        <p:grpSpPr>
          <a:xfrm>
            <a:off x="6533190" y="1614393"/>
            <a:ext cx="382788" cy="328613"/>
            <a:chOff x="6558300" y="1538193"/>
            <a:chExt cx="382788" cy="328613"/>
          </a:xfrm>
        </p:grpSpPr>
        <p:sp>
          <p:nvSpPr>
            <p:cNvPr id="12112" name="Google Shape;12112;p6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64"/>
          <p:cNvGrpSpPr/>
          <p:nvPr/>
        </p:nvGrpSpPr>
        <p:grpSpPr>
          <a:xfrm>
            <a:off x="5168892" y="1587497"/>
            <a:ext cx="259605" cy="346024"/>
            <a:chOff x="5194002" y="1511297"/>
            <a:chExt cx="259605" cy="346024"/>
          </a:xfrm>
        </p:grpSpPr>
        <p:sp>
          <p:nvSpPr>
            <p:cNvPr id="12115" name="Google Shape;12115;p6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4"/>
          <p:cNvGrpSpPr/>
          <p:nvPr/>
        </p:nvGrpSpPr>
        <p:grpSpPr>
          <a:xfrm>
            <a:off x="1369631" y="1588261"/>
            <a:ext cx="252444" cy="351722"/>
            <a:chOff x="1394741" y="1512061"/>
            <a:chExt cx="252444" cy="351722"/>
          </a:xfrm>
        </p:grpSpPr>
        <p:sp>
          <p:nvSpPr>
            <p:cNvPr id="12120" name="Google Shape;12120;p6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64"/>
          <p:cNvGrpSpPr/>
          <p:nvPr/>
        </p:nvGrpSpPr>
        <p:grpSpPr>
          <a:xfrm>
            <a:off x="829986" y="1580685"/>
            <a:ext cx="380910" cy="339594"/>
            <a:chOff x="855096" y="1504485"/>
            <a:chExt cx="380910" cy="339594"/>
          </a:xfrm>
        </p:grpSpPr>
        <p:sp>
          <p:nvSpPr>
            <p:cNvPr id="12138" name="Google Shape;12138;p6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64"/>
          <p:cNvGrpSpPr/>
          <p:nvPr/>
        </p:nvGrpSpPr>
        <p:grpSpPr>
          <a:xfrm>
            <a:off x="1794466" y="1587879"/>
            <a:ext cx="352103" cy="352103"/>
            <a:chOff x="1819576" y="1511679"/>
            <a:chExt cx="352103" cy="352103"/>
          </a:xfrm>
        </p:grpSpPr>
        <p:sp>
          <p:nvSpPr>
            <p:cNvPr id="12144" name="Google Shape;12144;p6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4"/>
          <p:cNvGrpSpPr/>
          <p:nvPr/>
        </p:nvGrpSpPr>
        <p:grpSpPr>
          <a:xfrm>
            <a:off x="5595987" y="1576961"/>
            <a:ext cx="371424" cy="355446"/>
            <a:chOff x="5621097" y="1500761"/>
            <a:chExt cx="371424" cy="355446"/>
          </a:xfrm>
        </p:grpSpPr>
        <p:sp>
          <p:nvSpPr>
            <p:cNvPr id="12149" name="Google Shape;12149;p6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4"/>
          <p:cNvGrpSpPr/>
          <p:nvPr/>
        </p:nvGrpSpPr>
        <p:grpSpPr>
          <a:xfrm>
            <a:off x="4645129" y="1617799"/>
            <a:ext cx="359679" cy="321833"/>
            <a:chOff x="4670239" y="1541599"/>
            <a:chExt cx="359679" cy="321833"/>
          </a:xfrm>
        </p:grpSpPr>
        <p:sp>
          <p:nvSpPr>
            <p:cNvPr id="12152" name="Google Shape;12152;p6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4187319" y="1578585"/>
            <a:ext cx="321037" cy="353822"/>
            <a:chOff x="4212429" y="1502385"/>
            <a:chExt cx="321037" cy="353822"/>
          </a:xfrm>
        </p:grpSpPr>
        <p:sp>
          <p:nvSpPr>
            <p:cNvPr id="12158" name="Google Shape;12158;p6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64"/>
          <p:cNvGrpSpPr/>
          <p:nvPr/>
        </p:nvGrpSpPr>
        <p:grpSpPr>
          <a:xfrm>
            <a:off x="2277678" y="1582181"/>
            <a:ext cx="336188" cy="335425"/>
            <a:chOff x="2302788" y="1505981"/>
            <a:chExt cx="336188" cy="335425"/>
          </a:xfrm>
        </p:grpSpPr>
        <p:sp>
          <p:nvSpPr>
            <p:cNvPr id="12163" name="Google Shape;12163;p6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4"/>
          <p:cNvGrpSpPr/>
          <p:nvPr/>
        </p:nvGrpSpPr>
        <p:grpSpPr>
          <a:xfrm>
            <a:off x="2755191" y="1598096"/>
            <a:ext cx="333133" cy="321037"/>
            <a:chOff x="2780301" y="1521896"/>
            <a:chExt cx="333133" cy="321037"/>
          </a:xfrm>
        </p:grpSpPr>
        <p:sp>
          <p:nvSpPr>
            <p:cNvPr id="12181" name="Google Shape;12181;p6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1" name="Google Shape;12201;p64"/>
          <p:cNvGrpSpPr/>
          <p:nvPr/>
        </p:nvGrpSpPr>
        <p:grpSpPr>
          <a:xfrm>
            <a:off x="3291049" y="1591285"/>
            <a:ext cx="211892" cy="339594"/>
            <a:chOff x="3316159" y="1515085"/>
            <a:chExt cx="211892" cy="339594"/>
          </a:xfrm>
        </p:grpSpPr>
        <p:sp>
          <p:nvSpPr>
            <p:cNvPr id="12202" name="Google Shape;12202;p6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64"/>
            <p:cNvGrpSpPr/>
            <p:nvPr/>
          </p:nvGrpSpPr>
          <p:grpSpPr>
            <a:xfrm>
              <a:off x="3316159" y="1515085"/>
              <a:ext cx="211892" cy="339594"/>
              <a:chOff x="3316159" y="1515085"/>
              <a:chExt cx="211892" cy="339594"/>
            </a:xfrm>
          </p:grpSpPr>
          <p:sp>
            <p:nvSpPr>
              <p:cNvPr id="12206" name="Google Shape;12206;p6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12" name="Google Shape;12212;p64"/>
          <p:cNvGrpSpPr/>
          <p:nvPr/>
        </p:nvGrpSpPr>
        <p:grpSpPr>
          <a:xfrm>
            <a:off x="3691248" y="1620855"/>
            <a:ext cx="361971" cy="314958"/>
            <a:chOff x="3716358" y="1544655"/>
            <a:chExt cx="361971" cy="314958"/>
          </a:xfrm>
        </p:grpSpPr>
        <p:sp>
          <p:nvSpPr>
            <p:cNvPr id="12213" name="Google Shape;12213;p6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8" name="Google Shape;12218;p64"/>
            <p:cNvGrpSpPr/>
            <p:nvPr/>
          </p:nvGrpSpPr>
          <p:grpSpPr>
            <a:xfrm>
              <a:off x="3716358" y="1544655"/>
              <a:ext cx="361971" cy="314958"/>
              <a:chOff x="3716358" y="1544655"/>
              <a:chExt cx="361971" cy="314958"/>
            </a:xfrm>
          </p:grpSpPr>
          <p:sp>
            <p:nvSpPr>
              <p:cNvPr id="12219" name="Google Shape;12219;p6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4" name="Google Shape;12224;p64"/>
          <p:cNvGrpSpPr/>
          <p:nvPr/>
        </p:nvGrpSpPr>
        <p:grpSpPr>
          <a:xfrm>
            <a:off x="6986814" y="1633752"/>
            <a:ext cx="499533" cy="305136"/>
            <a:chOff x="7009649" y="1541981"/>
            <a:chExt cx="524940" cy="320655"/>
          </a:xfrm>
        </p:grpSpPr>
        <p:sp>
          <p:nvSpPr>
            <p:cNvPr id="12225" name="Google Shape;12225;p6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3" name="Google Shape;12233;p64"/>
          <p:cNvGrpSpPr/>
          <p:nvPr/>
        </p:nvGrpSpPr>
        <p:grpSpPr>
          <a:xfrm>
            <a:off x="8008924" y="1594309"/>
            <a:ext cx="282746" cy="340358"/>
            <a:chOff x="8034034" y="1518109"/>
            <a:chExt cx="282746" cy="340358"/>
          </a:xfrm>
        </p:grpSpPr>
        <p:sp>
          <p:nvSpPr>
            <p:cNvPr id="12234" name="Google Shape;12234;p6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64"/>
          <p:cNvGrpSpPr/>
          <p:nvPr/>
        </p:nvGrpSpPr>
        <p:grpSpPr>
          <a:xfrm>
            <a:off x="7557192" y="1576134"/>
            <a:ext cx="369133" cy="360411"/>
            <a:chOff x="7582302" y="1499934"/>
            <a:chExt cx="369133" cy="360411"/>
          </a:xfrm>
        </p:grpSpPr>
        <p:sp>
          <p:nvSpPr>
            <p:cNvPr id="12239" name="Google Shape;12239;p6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4"/>
          <p:cNvGrpSpPr/>
          <p:nvPr/>
        </p:nvGrpSpPr>
        <p:grpSpPr>
          <a:xfrm>
            <a:off x="6170979" y="3893352"/>
            <a:ext cx="346056" cy="345674"/>
            <a:chOff x="2238181" y="4120624"/>
            <a:chExt cx="346056" cy="345674"/>
          </a:xfrm>
        </p:grpSpPr>
        <p:grpSp>
          <p:nvGrpSpPr>
            <p:cNvPr id="12245" name="Google Shape;12245;p64"/>
            <p:cNvGrpSpPr/>
            <p:nvPr/>
          </p:nvGrpSpPr>
          <p:grpSpPr>
            <a:xfrm>
              <a:off x="2309155" y="4177413"/>
              <a:ext cx="203862" cy="231903"/>
              <a:chOff x="1512725" y="258500"/>
              <a:chExt cx="4570900" cy="5199625"/>
            </a:xfrm>
          </p:grpSpPr>
          <p:sp>
            <p:nvSpPr>
              <p:cNvPr id="12246" name="Google Shape;12246;p6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8" name="Google Shape;12248;p6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9" name="Google Shape;12249;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9"/>
          <p:cNvSpPr txBox="1"/>
          <p:nvPr>
            <p:ph type="title"/>
          </p:nvPr>
        </p:nvSpPr>
        <p:spPr>
          <a:xfrm>
            <a:off x="2391900" y="2409526"/>
            <a:ext cx="4360200" cy="110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242" name="Google Shape;242;p29"/>
          <p:cNvSpPr txBox="1"/>
          <p:nvPr>
            <p:ph idx="2" type="title"/>
          </p:nvPr>
        </p:nvSpPr>
        <p:spPr>
          <a:xfrm>
            <a:off x="4027150" y="1352695"/>
            <a:ext cx="1089900" cy="102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43" name="Google Shape;243;p29"/>
          <p:cNvGrpSpPr/>
          <p:nvPr/>
        </p:nvGrpSpPr>
        <p:grpSpPr>
          <a:xfrm>
            <a:off x="7894100" y="3762250"/>
            <a:ext cx="226500" cy="378950"/>
            <a:chOff x="7894100" y="3762250"/>
            <a:chExt cx="226500" cy="378950"/>
          </a:xfrm>
        </p:grpSpPr>
        <p:sp>
          <p:nvSpPr>
            <p:cNvPr id="244" name="Google Shape;244;p29"/>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45" name="Google Shape;245;p29"/>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46" name="Google Shape;246;p29"/>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grpSp>
        <p:nvGrpSpPr>
          <p:cNvPr id="247" name="Google Shape;247;p29"/>
          <p:cNvGrpSpPr/>
          <p:nvPr/>
        </p:nvGrpSpPr>
        <p:grpSpPr>
          <a:xfrm>
            <a:off x="7229775" y="947625"/>
            <a:ext cx="536998" cy="134100"/>
            <a:chOff x="7229775" y="947625"/>
            <a:chExt cx="536998" cy="134100"/>
          </a:xfrm>
        </p:grpSpPr>
        <p:sp>
          <p:nvSpPr>
            <p:cNvPr id="248" name="Google Shape;248;p29"/>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49" name="Google Shape;249;p29"/>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50" name="Google Shape;250;p29"/>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51" name="Google Shape;251;p29"/>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53" name="Shape 12253"/>
        <p:cNvGrpSpPr/>
        <p:nvPr/>
      </p:nvGrpSpPr>
      <p:grpSpPr>
        <a:xfrm>
          <a:off x="0" y="0"/>
          <a:ext cx="0" cy="0"/>
          <a:chOff x="0" y="0"/>
          <a:chExt cx="0" cy="0"/>
        </a:xfrm>
      </p:grpSpPr>
      <p:pic>
        <p:nvPicPr>
          <p:cNvPr id="12254" name="Google Shape;12254;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0"/>
          <p:cNvSpPr txBox="1"/>
          <p:nvPr>
            <p:ph type="title"/>
          </p:nvPr>
        </p:nvSpPr>
        <p:spPr>
          <a:xfrm>
            <a:off x="720000" y="445025"/>
            <a:ext cx="454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57" name="Google Shape;257;p30"/>
          <p:cNvSpPr txBox="1"/>
          <p:nvPr>
            <p:ph idx="1" type="body"/>
          </p:nvPr>
        </p:nvSpPr>
        <p:spPr>
          <a:xfrm>
            <a:off x="720000" y="1547575"/>
            <a:ext cx="4549500" cy="266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Begin by introducing the viewers to your agency. "Let's start by delving into the essence of [Agency Name]"</a:t>
            </a:r>
            <a:endParaRPr/>
          </a:p>
          <a:p>
            <a:pPr indent="-304800" lvl="0" marL="457200" rtl="0" algn="l">
              <a:spcBef>
                <a:spcPts val="1000"/>
              </a:spcBef>
              <a:spcAft>
                <a:spcPts val="0"/>
              </a:spcAft>
              <a:buSzPts val="1200"/>
              <a:buChar char="●"/>
            </a:pPr>
            <a:r>
              <a:rPr lang="en"/>
              <a:t>Outline the core principles that guide your         agency's actions</a:t>
            </a:r>
            <a:endParaRPr/>
          </a:p>
          <a:p>
            <a:pPr indent="-304800" lvl="0" marL="457200" rtl="0" algn="l">
              <a:spcBef>
                <a:spcPts val="0"/>
              </a:spcBef>
              <a:spcAft>
                <a:spcPts val="0"/>
              </a:spcAft>
              <a:buSzPts val="1200"/>
              <a:buChar char="●"/>
            </a:pPr>
            <a:r>
              <a:rPr lang="en"/>
              <a:t>Describe the services and solutions your agency offers</a:t>
            </a:r>
            <a:endParaRPr/>
          </a:p>
          <a:p>
            <a:pPr indent="-304800" lvl="0" marL="457200" rtl="0" algn="l">
              <a:spcBef>
                <a:spcPts val="0"/>
              </a:spcBef>
              <a:spcAft>
                <a:spcPts val="0"/>
              </a:spcAft>
              <a:buSzPts val="1200"/>
              <a:buChar char="●"/>
            </a:pPr>
            <a:r>
              <a:rPr lang="en"/>
              <a:t>Highlight the agency's track record</a:t>
            </a:r>
            <a:endParaRPr/>
          </a:p>
          <a:p>
            <a:pPr indent="0" lvl="0" marL="0" rtl="0" algn="l">
              <a:spcBef>
                <a:spcPts val="1000"/>
              </a:spcBef>
              <a:spcAft>
                <a:spcPts val="0"/>
              </a:spcAft>
              <a:buNone/>
            </a:pPr>
            <a:r>
              <a:rPr lang="en"/>
              <a:t>Conclude with an inviting statement. "Join us on this journey to explore how [Agency Name] can seamlessly elevate your [industry/field] endeavors"</a:t>
            </a:r>
            <a:endParaRPr/>
          </a:p>
        </p:txBody>
      </p:sp>
      <p:pic>
        <p:nvPicPr>
          <p:cNvPr id="258" name="Google Shape;258;p30"/>
          <p:cNvPicPr preferRelativeResize="0"/>
          <p:nvPr>
            <p:ph idx="2" type="pic"/>
          </p:nvPr>
        </p:nvPicPr>
        <p:blipFill rotWithShape="1">
          <a:blip r:embed="rId3">
            <a:alphaModFix/>
          </a:blip>
          <a:srcRect b="0" l="27242" r="27238" t="0"/>
          <a:stretch/>
        </p:blipFill>
        <p:spPr>
          <a:xfrm>
            <a:off x="5831400" y="756200"/>
            <a:ext cx="2526600" cy="3699600"/>
          </a:xfrm>
          <a:prstGeom prst="snip1Rect">
            <a:avLst>
              <a:gd fmla="val 16667" name="adj"/>
            </a:avLst>
          </a:prstGeom>
        </p:spPr>
      </p:pic>
      <p:sp>
        <p:nvSpPr>
          <p:cNvPr id="259" name="Google Shape;259;p30"/>
          <p:cNvSpPr/>
          <p:nvPr/>
        </p:nvSpPr>
        <p:spPr>
          <a:xfrm rot="5400000">
            <a:off x="5518774" y="3918801"/>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60" name="Google Shape;260;p30"/>
          <p:cNvSpPr/>
          <p:nvPr/>
        </p:nvSpPr>
        <p:spPr>
          <a:xfrm rot="5400000">
            <a:off x="5518774" y="40531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61" name="Google Shape;261;p30"/>
          <p:cNvSpPr/>
          <p:nvPr/>
        </p:nvSpPr>
        <p:spPr>
          <a:xfrm rot="5400000">
            <a:off x="5518774" y="4187400"/>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262" name="Google Shape;262;p30"/>
          <p:cNvSpPr/>
          <p:nvPr/>
        </p:nvSpPr>
        <p:spPr>
          <a:xfrm rot="5400000">
            <a:off x="5518774" y="4321699"/>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Services and solutions</a:t>
            </a:r>
            <a:endParaRPr/>
          </a:p>
        </p:txBody>
      </p:sp>
      <p:sp>
        <p:nvSpPr>
          <p:cNvPr id="268" name="Google Shape;268;p31"/>
          <p:cNvSpPr txBox="1"/>
          <p:nvPr>
            <p:ph idx="3" type="subTitle"/>
          </p:nvPr>
        </p:nvSpPr>
        <p:spPr>
          <a:xfrm>
            <a:off x="1013450" y="2686775"/>
            <a:ext cx="3288000" cy="12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this section, detail the array of services your agency offers. Explain your agency's specialization in different areas and how these services cater to varied client needs across industries</a:t>
            </a:r>
            <a:endParaRPr/>
          </a:p>
        </p:txBody>
      </p:sp>
      <p:sp>
        <p:nvSpPr>
          <p:cNvPr id="269" name="Google Shape;269;p31"/>
          <p:cNvSpPr txBox="1"/>
          <p:nvPr>
            <p:ph idx="1" type="subTitle"/>
          </p:nvPr>
        </p:nvSpPr>
        <p:spPr>
          <a:xfrm>
            <a:off x="1013450" y="1817100"/>
            <a:ext cx="32880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service expertise</a:t>
            </a:r>
            <a:endParaRPr/>
          </a:p>
        </p:txBody>
      </p:sp>
      <p:sp>
        <p:nvSpPr>
          <p:cNvPr id="270" name="Google Shape;270;p31"/>
          <p:cNvSpPr txBox="1"/>
          <p:nvPr>
            <p:ph idx="2" type="subTitle"/>
          </p:nvPr>
        </p:nvSpPr>
        <p:spPr>
          <a:xfrm>
            <a:off x="4683250" y="1817100"/>
            <a:ext cx="34473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Custom-tailored approaches</a:t>
            </a:r>
            <a:endParaRPr/>
          </a:p>
        </p:txBody>
      </p:sp>
      <p:sp>
        <p:nvSpPr>
          <p:cNvPr id="271" name="Google Shape;271;p31"/>
          <p:cNvSpPr txBox="1"/>
          <p:nvPr>
            <p:ph idx="4" type="subTitle"/>
          </p:nvPr>
        </p:nvSpPr>
        <p:spPr>
          <a:xfrm>
            <a:off x="4683250" y="2686775"/>
            <a:ext cx="3447300" cy="12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your agency's approach to personalized solutions. Explain how you understand each client's unique goals and challenges, then create strategies that align with their needs</a:t>
            </a:r>
            <a:endParaRPr/>
          </a:p>
        </p:txBody>
      </p:sp>
      <p:grpSp>
        <p:nvGrpSpPr>
          <p:cNvPr id="272" name="Google Shape;272;p31"/>
          <p:cNvGrpSpPr/>
          <p:nvPr/>
        </p:nvGrpSpPr>
        <p:grpSpPr>
          <a:xfrm rot="5400000">
            <a:off x="1577175" y="654550"/>
            <a:ext cx="74100" cy="1788450"/>
            <a:chOff x="8657175" y="772575"/>
            <a:chExt cx="74100" cy="1788450"/>
          </a:xfrm>
        </p:grpSpPr>
        <p:sp>
          <p:nvSpPr>
            <p:cNvPr id="273" name="Google Shape;273;p31"/>
            <p:cNvSpPr/>
            <p:nvPr/>
          </p:nvSpPr>
          <p:spPr>
            <a:xfrm>
              <a:off x="8657175" y="772575"/>
              <a:ext cx="74100" cy="142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274" name="Google Shape;274;p31"/>
            <p:cNvSpPr/>
            <p:nvPr/>
          </p:nvSpPr>
          <p:spPr>
            <a:xfrm>
              <a:off x="8657175" y="2304150"/>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sp>
          <p:nvSpPr>
            <p:cNvPr id="275" name="Google Shape;275;p31"/>
            <p:cNvSpPr/>
            <p:nvPr/>
          </p:nvSpPr>
          <p:spPr>
            <a:xfrm>
              <a:off x="8657175" y="2483925"/>
              <a:ext cx="74100" cy="77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2"/>
          <p:cNvSpPr txBox="1"/>
          <p:nvPr>
            <p:ph idx="1" type="subTitle"/>
          </p:nvPr>
        </p:nvSpPr>
        <p:spPr>
          <a:xfrm>
            <a:off x="680137" y="1660725"/>
            <a:ext cx="2526900" cy="6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Established industry presence</a:t>
            </a:r>
            <a:endParaRPr/>
          </a:p>
        </p:txBody>
      </p:sp>
      <p:sp>
        <p:nvSpPr>
          <p:cNvPr id="281" name="Google Shape;281;p32"/>
          <p:cNvSpPr txBox="1"/>
          <p:nvPr>
            <p:ph idx="5" type="subTitle"/>
          </p:nvPr>
        </p:nvSpPr>
        <p:spPr>
          <a:xfrm>
            <a:off x="3306162" y="1660725"/>
            <a:ext cx="2526900" cy="6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Proven project success</a:t>
            </a:r>
            <a:endParaRPr/>
          </a:p>
        </p:txBody>
      </p:sp>
      <p:sp>
        <p:nvSpPr>
          <p:cNvPr id="282" name="Google Shape;282;p32"/>
          <p:cNvSpPr txBox="1"/>
          <p:nvPr>
            <p:ph idx="6" type="subTitle"/>
          </p:nvPr>
        </p:nvSpPr>
        <p:spPr>
          <a:xfrm>
            <a:off x="5936963" y="1660725"/>
            <a:ext cx="2526900" cy="6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Recognitions and achievements</a:t>
            </a:r>
            <a:endParaRPr/>
          </a:p>
        </p:txBody>
      </p:sp>
      <p:sp>
        <p:nvSpPr>
          <p:cNvPr id="283" name="Google Shape;283;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Experience and track record</a:t>
            </a:r>
            <a:endParaRPr/>
          </a:p>
        </p:txBody>
      </p:sp>
      <p:sp>
        <p:nvSpPr>
          <p:cNvPr id="284" name="Google Shape;284;p32"/>
          <p:cNvSpPr txBox="1"/>
          <p:nvPr>
            <p:ph idx="2" type="subTitle"/>
          </p:nvPr>
        </p:nvSpPr>
        <p:spPr>
          <a:xfrm>
            <a:off x="680137" y="2511900"/>
            <a:ext cx="2526900" cy="16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this section, outline your agency's history in the industry. Highlight your years of experience, showcasing key milestones, projects, and collaborations that have contributed to your agency</a:t>
            </a:r>
            <a:endParaRPr/>
          </a:p>
        </p:txBody>
      </p:sp>
      <p:sp>
        <p:nvSpPr>
          <p:cNvPr id="285" name="Google Shape;285;p32"/>
          <p:cNvSpPr txBox="1"/>
          <p:nvPr>
            <p:ph idx="3" type="subTitle"/>
          </p:nvPr>
        </p:nvSpPr>
        <p:spPr>
          <a:xfrm>
            <a:off x="3306163" y="2511900"/>
            <a:ext cx="2526900" cy="16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successful projects and partnerships that underscore your agency's capabilities. Share how these endeavors have translated into tangible outcomes, showcasing your agency's ability to deliver effective solutions</a:t>
            </a:r>
            <a:endParaRPr/>
          </a:p>
        </p:txBody>
      </p:sp>
      <p:sp>
        <p:nvSpPr>
          <p:cNvPr id="286" name="Google Shape;286;p32"/>
          <p:cNvSpPr txBox="1"/>
          <p:nvPr>
            <p:ph idx="4" type="subTitle"/>
          </p:nvPr>
        </p:nvSpPr>
        <p:spPr>
          <a:xfrm>
            <a:off x="5936963" y="2511900"/>
            <a:ext cx="2526900" cy="16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 any awards or recognition your agency has earned. Highlight the importance of these accolades in validating your agency's dedication to excellence and its impact on the industry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3"/>
          <p:cNvSpPr txBox="1"/>
          <p:nvPr>
            <p:ph idx="2" type="subTitle"/>
          </p:nvPr>
        </p:nvSpPr>
        <p:spPr>
          <a:xfrm>
            <a:off x="1055850" y="1832375"/>
            <a:ext cx="3048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this section, introduce your accomplished team. Highlight their diverse skills and collaborative mindset, emphasizing how their combined expertise enriches our solutions</a:t>
            </a:r>
            <a:endParaRPr/>
          </a:p>
        </p:txBody>
      </p:sp>
      <p:sp>
        <p:nvSpPr>
          <p:cNvPr id="292" name="Google Shape;292;p33"/>
          <p:cNvSpPr txBox="1"/>
          <p:nvPr>
            <p:ph idx="3" type="subTitle"/>
          </p:nvPr>
        </p:nvSpPr>
        <p:spPr>
          <a:xfrm>
            <a:off x="5039850" y="1832375"/>
            <a:ext cx="3048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 how your team keeps up with industry trends and advancements. Explain how this proactive approach ensures your agency is always equipped with the latest insights</a:t>
            </a:r>
            <a:endParaRPr/>
          </a:p>
        </p:txBody>
      </p:sp>
      <p:sp>
        <p:nvSpPr>
          <p:cNvPr id="293" name="Google Shape;293;p33"/>
          <p:cNvSpPr txBox="1"/>
          <p:nvPr>
            <p:ph idx="4" type="subTitle"/>
          </p:nvPr>
        </p:nvSpPr>
        <p:spPr>
          <a:xfrm>
            <a:off x="1055850" y="3580700"/>
            <a:ext cx="3048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 the range of expertise within your team. Highlight how team members' diverse backgrounds and </a:t>
            </a:r>
            <a:r>
              <a:rPr lang="en"/>
              <a:t>skill set</a:t>
            </a:r>
            <a:r>
              <a:rPr lang="en"/>
              <a:t> contribute to a holistic approach</a:t>
            </a:r>
            <a:endParaRPr/>
          </a:p>
        </p:txBody>
      </p:sp>
      <p:sp>
        <p:nvSpPr>
          <p:cNvPr id="294" name="Google Shape;294;p33"/>
          <p:cNvSpPr txBox="1"/>
          <p:nvPr>
            <p:ph idx="5" type="subTitle"/>
          </p:nvPr>
        </p:nvSpPr>
        <p:spPr>
          <a:xfrm>
            <a:off x="5039850" y="3580700"/>
            <a:ext cx="3048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 how your team's focus is on clients. Explain how their expertise is channeled to create strategies that align precisely with individual client goals</a:t>
            </a:r>
            <a:endParaRPr/>
          </a:p>
        </p:txBody>
      </p:sp>
      <p:sp>
        <p:nvSpPr>
          <p:cNvPr id="295" name="Google Shape;29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and expertise</a:t>
            </a:r>
            <a:endParaRPr/>
          </a:p>
        </p:txBody>
      </p:sp>
      <p:sp>
        <p:nvSpPr>
          <p:cNvPr id="296" name="Google Shape;296;p33"/>
          <p:cNvSpPr txBox="1"/>
          <p:nvPr>
            <p:ph idx="1" type="subTitle"/>
          </p:nvPr>
        </p:nvSpPr>
        <p:spPr>
          <a:xfrm>
            <a:off x="1055850" y="1306475"/>
            <a:ext cx="30483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Collaborative experts</a:t>
            </a:r>
            <a:endParaRPr/>
          </a:p>
        </p:txBody>
      </p:sp>
      <p:sp>
        <p:nvSpPr>
          <p:cNvPr id="297" name="Google Shape;297;p33"/>
          <p:cNvSpPr txBox="1"/>
          <p:nvPr>
            <p:ph idx="6" type="subTitle"/>
          </p:nvPr>
        </p:nvSpPr>
        <p:spPr>
          <a:xfrm>
            <a:off x="1055850" y="3054800"/>
            <a:ext cx="30483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Multidisciplinary strengths</a:t>
            </a:r>
            <a:endParaRPr/>
          </a:p>
        </p:txBody>
      </p:sp>
      <p:sp>
        <p:nvSpPr>
          <p:cNvPr id="298" name="Google Shape;298;p33"/>
          <p:cNvSpPr txBox="1"/>
          <p:nvPr>
            <p:ph idx="7" type="subTitle"/>
          </p:nvPr>
        </p:nvSpPr>
        <p:spPr>
          <a:xfrm>
            <a:off x="5039850" y="1306475"/>
            <a:ext cx="30483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Industry insights</a:t>
            </a:r>
            <a:endParaRPr/>
          </a:p>
        </p:txBody>
      </p:sp>
      <p:sp>
        <p:nvSpPr>
          <p:cNvPr id="299" name="Google Shape;299;p33"/>
          <p:cNvSpPr txBox="1"/>
          <p:nvPr>
            <p:ph idx="8" type="subTitle"/>
          </p:nvPr>
        </p:nvSpPr>
        <p:spPr>
          <a:xfrm>
            <a:off x="5039850" y="3054800"/>
            <a:ext cx="30483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Client-centric focus</a:t>
            </a:r>
            <a:endParaRPr/>
          </a:p>
        </p:txBody>
      </p:sp>
      <p:grpSp>
        <p:nvGrpSpPr>
          <p:cNvPr id="300" name="Google Shape;300;p33"/>
          <p:cNvGrpSpPr/>
          <p:nvPr/>
        </p:nvGrpSpPr>
        <p:grpSpPr>
          <a:xfrm>
            <a:off x="8275100" y="1095250"/>
            <a:ext cx="226500" cy="378950"/>
            <a:chOff x="7894100" y="3762250"/>
            <a:chExt cx="226500" cy="378950"/>
          </a:xfrm>
        </p:grpSpPr>
        <p:sp>
          <p:nvSpPr>
            <p:cNvPr id="301" name="Google Shape;301;p33"/>
            <p:cNvSpPr/>
            <p:nvPr/>
          </p:nvSpPr>
          <p:spPr>
            <a:xfrm>
              <a:off x="8046500" y="376225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02" name="Google Shape;302;p33"/>
            <p:cNvSpPr/>
            <p:nvPr/>
          </p:nvSpPr>
          <p:spPr>
            <a:xfrm>
              <a:off x="7894100" y="3914675"/>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03" name="Google Shape;303;p33"/>
            <p:cNvSpPr/>
            <p:nvPr/>
          </p:nvSpPr>
          <p:spPr>
            <a:xfrm>
              <a:off x="8046500" y="4067100"/>
              <a:ext cx="74100" cy="7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txBox="1"/>
          <p:nvPr>
            <p:ph idx="14" type="subTitle"/>
          </p:nvPr>
        </p:nvSpPr>
        <p:spPr>
          <a:xfrm>
            <a:off x="3342450" y="289375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Success</a:t>
            </a:r>
            <a:endParaRPr/>
          </a:p>
        </p:txBody>
      </p:sp>
      <p:sp>
        <p:nvSpPr>
          <p:cNvPr id="309" name="Google Shape;309;p34"/>
          <p:cNvSpPr txBox="1"/>
          <p:nvPr>
            <p:ph idx="13" type="subTitle"/>
          </p:nvPr>
        </p:nvSpPr>
        <p:spPr>
          <a:xfrm>
            <a:off x="720344" y="289375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Delivering value</a:t>
            </a:r>
            <a:endParaRPr/>
          </a:p>
        </p:txBody>
      </p:sp>
      <p:sp>
        <p:nvSpPr>
          <p:cNvPr id="310" name="Google Shape;310;p34"/>
          <p:cNvSpPr txBox="1"/>
          <p:nvPr>
            <p:ph idx="15" type="subTitle"/>
          </p:nvPr>
        </p:nvSpPr>
        <p:spPr>
          <a:xfrm>
            <a:off x="5960041" y="2893750"/>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Relationships</a:t>
            </a:r>
            <a:endParaRPr/>
          </a:p>
        </p:txBody>
      </p:sp>
      <p:sp>
        <p:nvSpPr>
          <p:cNvPr id="311" name="Google Shape;311;p34"/>
          <p:cNvSpPr txBox="1"/>
          <p:nvPr>
            <p:ph idx="7" type="subTitle"/>
          </p:nvPr>
        </p:nvSpPr>
        <p:spPr>
          <a:xfrm>
            <a:off x="720000"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Needs</a:t>
            </a:r>
            <a:endParaRPr/>
          </a:p>
        </p:txBody>
      </p:sp>
      <p:sp>
        <p:nvSpPr>
          <p:cNvPr id="312" name="Google Shape;312;p34"/>
          <p:cNvSpPr txBox="1"/>
          <p:nvPr>
            <p:ph idx="8" type="subTitle"/>
          </p:nvPr>
        </p:nvSpPr>
        <p:spPr>
          <a:xfrm>
            <a:off x="3342450" y="1276675"/>
            <a:ext cx="24591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Tailored solutions</a:t>
            </a:r>
            <a:endParaRPr/>
          </a:p>
        </p:txBody>
      </p:sp>
      <p:sp>
        <p:nvSpPr>
          <p:cNvPr id="313" name="Google Shape;313;p34"/>
          <p:cNvSpPr txBox="1"/>
          <p:nvPr>
            <p:ph idx="9" type="subTitle"/>
          </p:nvPr>
        </p:nvSpPr>
        <p:spPr>
          <a:xfrm>
            <a:off x="5959741" y="1276675"/>
            <a:ext cx="24597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Collaboration</a:t>
            </a:r>
            <a:endParaRPr/>
          </a:p>
        </p:txBody>
      </p:sp>
      <p:sp>
        <p:nvSpPr>
          <p:cNvPr id="314" name="Google Shape;31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 focus</a:t>
            </a:r>
            <a:endParaRPr/>
          </a:p>
        </p:txBody>
      </p:sp>
      <p:sp>
        <p:nvSpPr>
          <p:cNvPr id="315" name="Google Shape;315;p34"/>
          <p:cNvSpPr txBox="1"/>
          <p:nvPr>
            <p:ph idx="1" type="subTitle"/>
          </p:nvPr>
        </p:nvSpPr>
        <p:spPr>
          <a:xfrm>
            <a:off x="725143" y="1811513"/>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t>
            </a:r>
            <a:r>
              <a:rPr lang="en"/>
              <a:t>ighlight your commitment to understanding clients' needs. Describe how active listening forms the foundation of your client interactions</a:t>
            </a:r>
            <a:endParaRPr/>
          </a:p>
        </p:txBody>
      </p:sp>
      <p:sp>
        <p:nvSpPr>
          <p:cNvPr id="316" name="Google Shape;316;p34"/>
          <p:cNvSpPr txBox="1"/>
          <p:nvPr>
            <p:ph idx="4" type="subTitle"/>
          </p:nvPr>
        </p:nvSpPr>
        <p:spPr>
          <a:xfrm>
            <a:off x="725143" y="3433100"/>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 how your agency focuses on delivering value to clients. Explain how your strategies aim to maximize returns on </a:t>
            </a:r>
            <a:endParaRPr/>
          </a:p>
          <a:p>
            <a:pPr indent="0" lvl="0" marL="0" rtl="0" algn="ctr">
              <a:spcBef>
                <a:spcPts val="0"/>
              </a:spcBef>
              <a:spcAft>
                <a:spcPts val="0"/>
              </a:spcAft>
              <a:buNone/>
            </a:pPr>
            <a:r>
              <a:rPr lang="en"/>
              <a:t>their investment</a:t>
            </a:r>
            <a:endParaRPr/>
          </a:p>
        </p:txBody>
      </p:sp>
      <p:sp>
        <p:nvSpPr>
          <p:cNvPr id="317" name="Google Shape;317;p34"/>
          <p:cNvSpPr txBox="1"/>
          <p:nvPr>
            <p:ph idx="5" type="subTitle"/>
          </p:nvPr>
        </p:nvSpPr>
        <p:spPr>
          <a:xfrm>
            <a:off x="3342450" y="3433100"/>
            <a:ext cx="24591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Describe how you measure success in collaboration with clients. Highlight your agency's dedication to achieving mutually defined goals</a:t>
            </a:r>
            <a:endParaRPr/>
          </a:p>
        </p:txBody>
      </p:sp>
      <p:sp>
        <p:nvSpPr>
          <p:cNvPr id="318" name="Google Shape;318;p34"/>
          <p:cNvSpPr txBox="1"/>
          <p:nvPr>
            <p:ph idx="2" type="subTitle"/>
          </p:nvPr>
        </p:nvSpPr>
        <p:spPr>
          <a:xfrm>
            <a:off x="3342150" y="1811525"/>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Explain your agency's approach to tailoring solutions. Detail how you create strategies aligned with each client's unique goals </a:t>
            </a:r>
            <a:endParaRPr/>
          </a:p>
          <a:p>
            <a:pPr indent="0" lvl="0" marL="0" rtl="0" algn="ctr">
              <a:spcBef>
                <a:spcPts val="0"/>
              </a:spcBef>
              <a:spcAft>
                <a:spcPts val="0"/>
              </a:spcAft>
              <a:buNone/>
            </a:pPr>
            <a:r>
              <a:rPr lang="en"/>
              <a:t>and challenges</a:t>
            </a:r>
            <a:endParaRPr/>
          </a:p>
        </p:txBody>
      </p:sp>
      <p:sp>
        <p:nvSpPr>
          <p:cNvPr id="319" name="Google Shape;319;p34"/>
          <p:cNvSpPr txBox="1"/>
          <p:nvPr>
            <p:ph idx="3" type="subTitle"/>
          </p:nvPr>
        </p:nvSpPr>
        <p:spPr>
          <a:xfrm>
            <a:off x="5959741" y="1811525"/>
            <a:ext cx="24597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Highlight the importance of collaboration. Describe how open communication fosters a strong partnership between your agency and clients</a:t>
            </a:r>
            <a:endParaRPr/>
          </a:p>
        </p:txBody>
      </p:sp>
      <p:sp>
        <p:nvSpPr>
          <p:cNvPr id="320" name="Google Shape;320;p34"/>
          <p:cNvSpPr txBox="1"/>
          <p:nvPr>
            <p:ph idx="6" type="subTitle"/>
          </p:nvPr>
        </p:nvSpPr>
        <p:spPr>
          <a:xfrm>
            <a:off x="5962591" y="3433100"/>
            <a:ext cx="2454000" cy="105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Emphasize your agency's commitment to building long-term relationships. Discuss how your approach goes </a:t>
            </a:r>
            <a:endParaRPr/>
          </a:p>
          <a:p>
            <a:pPr indent="0" lvl="0" marL="0" rtl="0" algn="ctr">
              <a:spcBef>
                <a:spcPts val="0"/>
              </a:spcBef>
              <a:spcAft>
                <a:spcPts val="0"/>
              </a:spcAft>
              <a:buNone/>
            </a:pPr>
            <a:r>
              <a:rPr lang="en"/>
              <a:t>beyond projects</a:t>
            </a:r>
            <a:endParaRPr/>
          </a:p>
        </p:txBody>
      </p:sp>
      <p:grpSp>
        <p:nvGrpSpPr>
          <p:cNvPr id="321" name="Google Shape;321;p34"/>
          <p:cNvGrpSpPr/>
          <p:nvPr/>
        </p:nvGrpSpPr>
        <p:grpSpPr>
          <a:xfrm>
            <a:off x="8000400" y="987850"/>
            <a:ext cx="536998" cy="134100"/>
            <a:chOff x="7229775" y="947625"/>
            <a:chExt cx="536998" cy="134100"/>
          </a:xfrm>
        </p:grpSpPr>
        <p:sp>
          <p:nvSpPr>
            <p:cNvPr id="322" name="Google Shape;322;p34"/>
            <p:cNvSpPr/>
            <p:nvPr/>
          </p:nvSpPr>
          <p:spPr>
            <a:xfrm>
              <a:off x="7229775"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23" name="Google Shape;323;p34"/>
            <p:cNvSpPr/>
            <p:nvPr/>
          </p:nvSpPr>
          <p:spPr>
            <a:xfrm>
              <a:off x="73640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24" name="Google Shape;324;p34"/>
            <p:cNvSpPr/>
            <p:nvPr/>
          </p:nvSpPr>
          <p:spPr>
            <a:xfrm>
              <a:off x="7498374"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sp>
          <p:nvSpPr>
            <p:cNvPr id="325" name="Google Shape;325;p34"/>
            <p:cNvSpPr/>
            <p:nvPr/>
          </p:nvSpPr>
          <p:spPr>
            <a:xfrm>
              <a:off x="7632673" y="947625"/>
              <a:ext cx="134100" cy="134100"/>
            </a:xfrm>
            <a:prstGeom prst="mathPlus">
              <a:avLst>
                <a:gd fmla="val 0" name="adj1"/>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nit"/>
                <a:ea typeface="Kanit"/>
                <a:cs typeface="Kanit"/>
                <a:sym typeface="Kanit"/>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ame Design Agency by Slidesgo">
  <a:themeElements>
    <a:clrScheme name="Simple Light">
      <a:dk1>
        <a:srgbClr val="FFFFFF"/>
      </a:dk1>
      <a:lt1>
        <a:srgbClr val="000000"/>
      </a:lt1>
      <a:dk2>
        <a:srgbClr val="DD3D6E"/>
      </a:dk2>
      <a:lt2>
        <a:srgbClr val="6ABFDA"/>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